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1" r:id="rId8"/>
    <p:sldId id="270" r:id="rId9"/>
    <p:sldId id="272" r:id="rId10"/>
    <p:sldId id="275" r:id="rId11"/>
    <p:sldId id="273" r:id="rId12"/>
    <p:sldId id="274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6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60"/>
  </p:normalViewPr>
  <p:slideViewPr>
    <p:cSldViewPr>
      <p:cViewPr>
        <p:scale>
          <a:sx n="75" d="100"/>
          <a:sy n="75" d="100"/>
        </p:scale>
        <p:origin x="-10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6156-D76B-413A-8F88-AEF3189F746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476156-D76B-413A-8F88-AEF3189F746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99E791-7C1B-43DE-9FBD-96D95D28D9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rgbClr val="FF6600"/>
                </a:solidFill>
              </a:rPr>
              <a:t>第三课</a:t>
            </a:r>
            <a:r>
              <a:rPr lang="en-US" altLang="zh-CN" dirty="0" smtClean="0">
                <a:solidFill>
                  <a:srgbClr val="FF6600"/>
                </a:solidFill>
              </a:rPr>
              <a:t/>
            </a:r>
            <a:br>
              <a:rPr lang="en-US" altLang="zh-CN" dirty="0" smtClean="0">
                <a:solidFill>
                  <a:srgbClr val="FF6600"/>
                </a:solidFill>
              </a:rPr>
            </a:br>
            <a:r>
              <a:rPr lang="zh-CN" altLang="en-US" dirty="0" smtClean="0">
                <a:solidFill>
                  <a:srgbClr val="FF6600"/>
                </a:solidFill>
              </a:rPr>
              <a:t>在</a:t>
            </a:r>
            <a:r>
              <a:rPr lang="zh-CN" altLang="en-US" dirty="0" smtClean="0">
                <a:solidFill>
                  <a:srgbClr val="FF6600"/>
                </a:solidFill>
              </a:rPr>
              <a:t>饭馆儿：中国菜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5" name="Picture 3" descr="C:\Users\alin.VALLEYCHRISTIAN\AppData\Local\Microsoft\Windows\Temporary Internet Files\Content.IE5\IX0HRKKY\MC9000533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590799"/>
            <a:ext cx="3657600" cy="3434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305800" cy="1143000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非常辣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http://www.40777.cn/upload/huiyuan/pengfei2460/20115128583665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71800"/>
            <a:ext cx="4241800" cy="31813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70600" y="1600200"/>
            <a:ext cx="1752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rgbClr val="FFC000"/>
                </a:solidFill>
              </a:rPr>
              <a:t>辣椒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9939.com/uploadfile/201101/1294990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.websbook.com/sc/upimg/allimg/081222/249_1600x1200_websbook_c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88" y="4305300"/>
            <a:ext cx="2644023" cy="18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9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餐巾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www.0531ba.com/tp/2011/0510/1658425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838200"/>
            <a:ext cx="2987040" cy="3733800"/>
          </a:xfrm>
          <a:prstGeom prst="rect">
            <a:avLst/>
          </a:prstGeom>
          <a:noFill/>
        </p:spPr>
      </p:pic>
      <p:pic>
        <p:nvPicPr>
          <p:cNvPr id="2052" name="Picture 4" descr="http://www.canyin168.com/UploadFiles/glyy/2011/8/2011082409154623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2" y="36576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zsumsky.com/blog/upload/%E9%A4%90%E5%8E%85VI%E8%AE%BE%E8%AE%A1%E9%A4%90%E5%B7%BE%E7%BA%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2841625" cy="26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考虑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pic1.ooopic.cn/uploadfilepic/ziku/2009-08-05/OOOPIC_kelly_pan_2009080560c7c5c5f6078d16.jpg"/>
          <p:cNvPicPr>
            <a:picLocks noChangeAspect="1" noChangeArrowheads="1"/>
          </p:cNvPicPr>
          <p:nvPr/>
        </p:nvPicPr>
        <p:blipFill>
          <a:blip r:embed="rId2" cstate="print"/>
          <a:srcRect t="14907" b="12215"/>
          <a:stretch>
            <a:fillRect/>
          </a:stretch>
        </p:blipFill>
        <p:spPr bwMode="auto">
          <a:xfrm>
            <a:off x="228601" y="1981200"/>
            <a:ext cx="4837834" cy="2819400"/>
          </a:xfrm>
          <a:prstGeom prst="rect">
            <a:avLst/>
          </a:prstGeom>
          <a:noFill/>
        </p:spPr>
      </p:pic>
      <p:pic>
        <p:nvPicPr>
          <p:cNvPr id="31748" name="Picture 4" descr="http://images.nciku.cn/sourcing_images/0/thumb/174_cobis_20070206153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62200"/>
            <a:ext cx="22860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pic.pimg.tw/iamjulia/4a28c0e343b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5467350" cy="4152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chemeClr val="accent5">
                    <a:lumMod val="75000"/>
                  </a:schemeClr>
                </a:solidFill>
              </a:rPr>
              <a:t>清蒸鱼</a:t>
            </a:r>
            <a:endParaRPr lang="en-US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 smtClean="0">
                <a:solidFill>
                  <a:srgbClr val="0070C0"/>
                </a:solidFill>
              </a:rPr>
              <a:t>芥兰牛肉</a:t>
            </a:r>
            <a:endParaRPr lang="en-US" sz="6600" b="1" dirty="0">
              <a:solidFill>
                <a:srgbClr val="0070C0"/>
              </a:solidFill>
            </a:endParaRPr>
          </a:p>
        </p:txBody>
      </p:sp>
      <p:pic>
        <p:nvPicPr>
          <p:cNvPr id="26626" name="Picture 2" descr="http://www.7fan8.net/7fan8/uploads/attachments/200911/2009111016433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581400" cy="3581400"/>
          </a:xfrm>
          <a:prstGeom prst="rect">
            <a:avLst/>
          </a:prstGeom>
          <a:noFill/>
        </p:spPr>
      </p:pic>
      <p:pic>
        <p:nvPicPr>
          <p:cNvPr id="26628" name="Picture 4" descr="http://pylon.xiangoo.com/step/photo/0/7/FqQPqK9riEcr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5">
                    <a:lumMod val="75000"/>
                  </a:schemeClr>
                </a:solidFill>
              </a:rPr>
              <a:t>菠菜豆腐汤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img.blog.163.com/photo/vtEgAtcynuTL4f1aMoTU7Q==/2017894108039503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087217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5">
                    <a:lumMod val="75000"/>
                  </a:schemeClr>
                </a:solidFill>
              </a:rPr>
              <a:t>青菜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a2.att.hudong.com/22/66/0130000015331112102966965324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4495800" cy="389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5">
                    <a:lumMod val="75000"/>
                  </a:schemeClr>
                </a:solidFill>
              </a:rPr>
              <a:t>小白菜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://image3.club.sohu.com/pic/b1/35/573ce9743e35f51e22d199499e5b35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3600"/>
            <a:ext cx="4368800" cy="3276600"/>
          </a:xfrm>
          <a:prstGeom prst="rect">
            <a:avLst/>
          </a:prstGeom>
          <a:noFill/>
        </p:spPr>
      </p:pic>
      <p:pic>
        <p:nvPicPr>
          <p:cNvPr id="3074" name="Picture 2" descr="http://photo.znfood.com/Photos/2012_2_15/634649134468593750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ood.tank.tw/userfiles/image/vegetables/dogu_whiteveget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114800"/>
            <a:ext cx="3086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5">
                    <a:lumMod val="75000"/>
                  </a:schemeClr>
                </a:solidFill>
              </a:rPr>
              <a:t>上海菜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content.metroer.com/files/2008/11/e9a696e9a1b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3124200" cy="2366582"/>
          </a:xfrm>
          <a:prstGeom prst="rect">
            <a:avLst/>
          </a:prstGeom>
          <a:noFill/>
        </p:spPr>
      </p:pic>
      <p:pic>
        <p:nvPicPr>
          <p:cNvPr id="32772" name="Picture 4" descr="http://www.crabking.com.cn/fa/upload/201191135328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43000"/>
            <a:ext cx="2505205" cy="2438400"/>
          </a:xfrm>
          <a:prstGeom prst="rect">
            <a:avLst/>
          </a:prstGeom>
          <a:noFill/>
        </p:spPr>
      </p:pic>
      <p:pic>
        <p:nvPicPr>
          <p:cNvPr id="32774" name="Picture 6" descr="http://3.bp.blogspot.com/_JIaTw0LysIQ/SgaHvGaG-gI/AAAAAAAAJ6w/EZziZrbl84I/s400/CIMG0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3352800" cy="2514600"/>
          </a:xfrm>
          <a:prstGeom prst="rect">
            <a:avLst/>
          </a:prstGeom>
          <a:noFill/>
        </p:spPr>
      </p:pic>
      <p:pic>
        <p:nvPicPr>
          <p:cNvPr id="32776" name="Picture 8" descr="http://i3.sinaimg.cn/lx/taste/restau/2008-01-29/U1205P622T1D6980F15DT20080129152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322966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5">
                    <a:lumMod val="75000"/>
                  </a:schemeClr>
                </a:solidFill>
              </a:rPr>
              <a:t>四川菜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a0.att.hudong.com/18/30/01000000000000119093046804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2857500" cy="2428875"/>
          </a:xfrm>
          <a:prstGeom prst="rect">
            <a:avLst/>
          </a:prstGeom>
          <a:noFill/>
        </p:spPr>
      </p:pic>
      <p:pic>
        <p:nvPicPr>
          <p:cNvPr id="31748" name="Picture 4" descr="http://caipuo.com/images/caipu4000/3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2667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在餐馆门口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enews.eu/wp-content/uploads/p090227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176738" cy="3124200"/>
          </a:xfrm>
          <a:prstGeom prst="rect">
            <a:avLst/>
          </a:prstGeom>
          <a:noFill/>
        </p:spPr>
      </p:pic>
      <p:pic>
        <p:nvPicPr>
          <p:cNvPr id="1028" name="Picture 4" descr="http://img7.itiexue.net/1304/13042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114" y="1828800"/>
            <a:ext cx="440343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solidFill>
                  <a:schemeClr val="accent5">
                    <a:lumMod val="50000"/>
                  </a:schemeClr>
                </a:solidFill>
              </a:rPr>
              <a:t>广东菜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http://www.caiputx.com/uploads/allimg/110908/1-110ZQ12Z2E0-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2667000" cy="1933575"/>
          </a:xfrm>
          <a:prstGeom prst="rect">
            <a:avLst/>
          </a:prstGeom>
          <a:noFill/>
        </p:spPr>
      </p:pic>
      <p:pic>
        <p:nvPicPr>
          <p:cNvPr id="2050" name="Picture 2" descr="http://www.showchina.org/zgjbqkxl/sszg2007/mwzg/01/200802/W020080222398157324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86000"/>
            <a:ext cx="476250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bg2">
                    <a:lumMod val="10000"/>
                  </a:schemeClr>
                </a:solidFill>
              </a:rPr>
              <a:t>留学生在中餐馆吃饭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india.liuxuehome.com/StudyingIndia/images/bn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733800" cy="2573784"/>
          </a:xfrm>
          <a:prstGeom prst="rect">
            <a:avLst/>
          </a:prstGeom>
          <a:noFill/>
        </p:spPr>
      </p:pic>
      <p:pic>
        <p:nvPicPr>
          <p:cNvPr id="23556" name="Picture 4" descr="http://oversea.tigtag.com/UploadFiles_2934/201002/20100201180113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42291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chemeClr val="bg2">
                    <a:lumMod val="10000"/>
                  </a:schemeClr>
                </a:solidFill>
              </a:rPr>
              <a:t>菜单</a:t>
            </a:r>
            <a:endParaRPr lang="en-US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www.001jm.com/d/file/cy/canyinjingying/2011-04-26/9ea93478a1c9d6e62b3d387b600243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056719" cy="2743200"/>
          </a:xfrm>
          <a:prstGeom prst="rect">
            <a:avLst/>
          </a:prstGeom>
          <a:noFill/>
        </p:spPr>
      </p:pic>
      <p:pic>
        <p:nvPicPr>
          <p:cNvPr id="24580" name="Picture 4" descr="http://pica.nipic.com/2008-06-13/200861316333471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3854925" cy="2727325"/>
          </a:xfrm>
          <a:prstGeom prst="rect">
            <a:avLst/>
          </a:prstGeom>
          <a:noFill/>
        </p:spPr>
      </p:pic>
      <p:pic>
        <p:nvPicPr>
          <p:cNvPr id="24582" name="Picture 6" descr="http://pic5.nipic.com/20091226/3378378_14135775942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270375"/>
            <a:ext cx="3495683" cy="258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菠菜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www.cmeds.se/bohrb/data/attachment/portal/201104/30/172933h28ja5048j9h5s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00003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accent2">
                    <a:lumMod val="50000"/>
                  </a:schemeClr>
                </a:solidFill>
              </a:rPr>
              <a:t>香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iphoto.ipeen.com.tw/photo/comment/201109/cgm0e656a18e3f8d54faa29a4b507bc1c8d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555150" cy="2362200"/>
          </a:xfrm>
          <a:prstGeom prst="rect">
            <a:avLst/>
          </a:prstGeom>
          <a:noFill/>
        </p:spPr>
      </p:pic>
      <p:pic>
        <p:nvPicPr>
          <p:cNvPr id="26628" name="Picture 4" descr="http://www.qqfacebox.com/BiaoQin/UploadFiles_1237/201003/2010030420320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叫菜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2" name="Picture 4" descr="http://www.zwysz.com/Files/%E5%9B%BE%E7%89%87/%E9%87%8D%E8%A6%81%E4%BC%9A%E8%AE%AE/%E5%A4%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0574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咸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http://www.he.xinhuanet.com/jiankang/2009-10/10/xin_0130906301524218269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76600"/>
            <a:ext cx="2190750" cy="1590675"/>
          </a:xfrm>
          <a:prstGeom prst="rect">
            <a:avLst/>
          </a:prstGeom>
          <a:noFill/>
        </p:spPr>
      </p:pic>
      <p:pic>
        <p:nvPicPr>
          <p:cNvPr id="28676" name="Picture 4" descr="http://www.jk265.com/a/uploads/allimg/110906/1_0Z606494C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399" y="1981200"/>
            <a:ext cx="3318933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10000"/>
                  </a:schemeClr>
                </a:solidFill>
              </a:rPr>
              <a:t>太油了</a:t>
            </a:r>
            <a:endParaRPr lang="en-US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s4.tuanimg.com/board_attachment/image/0013/7717/big/c8f78abb-ea07-4d57-929e-18c0e615c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981200"/>
            <a:ext cx="6963833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8">
      <a:dk1>
        <a:srgbClr val="60B5FF"/>
      </a:dk1>
      <a:lt1>
        <a:sysClr val="window" lastClr="FFFFFF"/>
      </a:lt1>
      <a:dk2>
        <a:srgbClr val="D6ECFF"/>
      </a:dk2>
      <a:lt2>
        <a:srgbClr val="D6ECFF"/>
      </a:lt2>
      <a:accent1>
        <a:srgbClr val="B2E389"/>
      </a:accent1>
      <a:accent2>
        <a:srgbClr val="FAD0E4"/>
      </a:accent2>
      <a:accent3>
        <a:srgbClr val="FEB80A"/>
      </a:accent3>
      <a:accent4>
        <a:srgbClr val="00ADDC"/>
      </a:accent4>
      <a:accent5>
        <a:srgbClr val="738AC8"/>
      </a:accent5>
      <a:accent6>
        <a:srgbClr val="51D9FF"/>
      </a:accent6>
      <a:hlink>
        <a:srgbClr val="EB8803"/>
      </a:hlink>
      <a:folHlink>
        <a:srgbClr val="60B5F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553</TotalTime>
  <Words>63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第三课 在饭馆儿：中国菜</vt:lpstr>
      <vt:lpstr>在餐馆门口</vt:lpstr>
      <vt:lpstr>留学生在中餐馆吃饭</vt:lpstr>
      <vt:lpstr>菜单</vt:lpstr>
      <vt:lpstr>菠菜</vt:lpstr>
      <vt:lpstr>香</vt:lpstr>
      <vt:lpstr>叫菜</vt:lpstr>
      <vt:lpstr>咸</vt:lpstr>
      <vt:lpstr>太油了</vt:lpstr>
      <vt:lpstr>非常辣</vt:lpstr>
      <vt:lpstr>餐巾</vt:lpstr>
      <vt:lpstr>考虑</vt:lpstr>
      <vt:lpstr>PowerPoint Presentation</vt:lpstr>
      <vt:lpstr>芥兰牛肉</vt:lpstr>
      <vt:lpstr>菠菜豆腐汤</vt:lpstr>
      <vt:lpstr>青菜</vt:lpstr>
      <vt:lpstr>小白菜</vt:lpstr>
      <vt:lpstr>上海菜</vt:lpstr>
      <vt:lpstr>四川菜</vt:lpstr>
      <vt:lpstr>广东菜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</dc:creator>
  <cp:lastModifiedBy>Anita Lin</cp:lastModifiedBy>
  <cp:revision>5</cp:revision>
  <dcterms:created xsi:type="dcterms:W3CDTF">2011-10-18T07:14:40Z</dcterms:created>
  <dcterms:modified xsi:type="dcterms:W3CDTF">2015-09-28T16:16:31Z</dcterms:modified>
</cp:coreProperties>
</file>