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58" r:id="rId13"/>
    <p:sldId id="26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4660"/>
  </p:normalViewPr>
  <p:slideViewPr>
    <p:cSldViewPr>
      <p:cViewPr>
        <p:scale>
          <a:sx n="95" d="100"/>
          <a:sy n="95" d="100"/>
        </p:scale>
        <p:origin x="138" y="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476156-D76B-413A-8F88-AEF3189F746B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012558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685800"/>
            <a:ext cx="5638800" cy="1470025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solidFill>
                  <a:srgbClr val="FFFF00"/>
                </a:solidFill>
              </a:rPr>
              <a:t>电脑和网络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alin.VALLEYCHRISTIAN\AppData\Local\Microsoft\Windows\Temporary Internet Files\Content.IE5\JIE7ITM5\MC9003252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95600"/>
            <a:ext cx="3464827" cy="2890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衣食住行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42" name="Picture 2" descr="C:\Users\alin.VALLEYCHRISTIAN\AppData\Local\Microsoft\Windows\Temporary Internet Files\Content.IE5\AYN9C1AQ\MC9002791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1810512" cy="1812341"/>
          </a:xfrm>
          <a:prstGeom prst="rect">
            <a:avLst/>
          </a:prstGeom>
          <a:noFill/>
        </p:spPr>
      </p:pic>
      <p:pic>
        <p:nvPicPr>
          <p:cNvPr id="10243" name="Picture 3" descr="C:\Users\alin.VALLEYCHRISTIAN\AppData\Local\Microsoft\Windows\Temporary Internet Files\Content.IE5\JIE7ITM5\MP9004028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2158112" cy="2057400"/>
          </a:xfrm>
          <a:prstGeom prst="rect">
            <a:avLst/>
          </a:prstGeom>
          <a:noFill/>
        </p:spPr>
      </p:pic>
      <p:pic>
        <p:nvPicPr>
          <p:cNvPr id="10244" name="Picture 4" descr="C:\Users\alin.VALLEYCHRISTIAN\AppData\Local\Microsoft\Windows\Temporary Internet Files\Content.IE5\JIE7ITM5\MC90015484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1774850" cy="1805940"/>
          </a:xfrm>
          <a:prstGeom prst="rect">
            <a:avLst/>
          </a:prstGeom>
          <a:noFill/>
        </p:spPr>
      </p:pic>
      <p:pic>
        <p:nvPicPr>
          <p:cNvPr id="10245" name="Picture 5" descr="C:\Users\alin.VALLEYCHRISTIAN\AppData\Local\Microsoft\Windows\Temporary Internet Files\Content.IE5\AJS2GEPU\MP90042547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937" y="1905000"/>
            <a:ext cx="2589463" cy="172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待</a:t>
            </a:r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在屋子里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4114800" cy="4118876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solidFill>
                  <a:srgbClr val="0070C0"/>
                </a:solidFill>
              </a:rPr>
              <a:t>帮助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alin.VALLEYCHRISTIAN\AppData\Local\Microsoft\Windows\Temporary Internet Files\Content.IE5\MFEPFKKB\MC9001051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85800"/>
            <a:ext cx="1447800" cy="1263005"/>
          </a:xfrm>
          <a:prstGeom prst="rect">
            <a:avLst/>
          </a:prstGeom>
          <a:noFill/>
        </p:spPr>
      </p:pic>
      <p:pic>
        <p:nvPicPr>
          <p:cNvPr id="12291" name="Picture 3" descr="C:\Users\alin.VALLEYCHRISTIAN\AppData\Local\Microsoft\Windows\Temporary Internet Files\Content.IE5\AJS2GEPU\MP9004090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3376040" cy="2698194"/>
          </a:xfrm>
          <a:prstGeom prst="rect">
            <a:avLst/>
          </a:prstGeom>
          <a:noFill/>
        </p:spPr>
      </p:pic>
      <p:pic>
        <p:nvPicPr>
          <p:cNvPr id="12292" name="Picture 4" descr="C:\Users\alin.VALLEYCHRISTIAN\AppData\Local\Microsoft\Windows\Temporary Internet Files\Content.IE5\B72S6TLT\MP9004304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		</a:t>
            </a:r>
            <a:r>
              <a:rPr lang="zh-CN" altLang="en-US" dirty="0" smtClean="0"/>
              <a:t>价格   免费</a:t>
            </a:r>
            <a:endParaRPr lang="en-US" dirty="0"/>
          </a:p>
        </p:txBody>
      </p:sp>
      <p:pic>
        <p:nvPicPr>
          <p:cNvPr id="13314" name="Picture 2" descr="C:\Users\alin.VALLEYCHRISTIAN\AppData\Local\Microsoft\Windows\Temporary Internet Files\Content.IE5\8HGMKDK6\MC9002804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4210862" cy="285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389120"/>
          </a:xfrm>
        </p:spPr>
        <p:txBody>
          <a:bodyPr>
            <a:normAutofit/>
          </a:bodyPr>
          <a:lstStyle/>
          <a:p>
            <a:r>
              <a:rPr lang="zh-CN" altLang="en-US" sz="5400" dirty="0" smtClean="0"/>
              <a:t>翻译：</a:t>
            </a:r>
            <a:r>
              <a:rPr lang="en-US" altLang="zh-CN" sz="5400" dirty="0" smtClean="0"/>
              <a:t>translation</a:t>
            </a:r>
          </a:p>
          <a:p>
            <a:pPr>
              <a:buNone/>
            </a:pPr>
            <a:r>
              <a:rPr lang="en-US" altLang="zh-CN" sz="5400" dirty="0" smtClean="0"/>
              <a:t> </a:t>
            </a:r>
            <a:r>
              <a:rPr lang="en-US" altLang="zh-CN" sz="5400" dirty="0" smtClean="0"/>
              <a:t>    </a:t>
            </a:r>
            <a:r>
              <a:rPr lang="zh-CN" altLang="en-US" sz="5400" dirty="0" smtClean="0"/>
              <a:t>中文 </a:t>
            </a:r>
            <a:r>
              <a:rPr lang="en-US" altLang="zh-CN" sz="5400" dirty="0" smtClean="0"/>
              <a:t>----》 </a:t>
            </a:r>
            <a:r>
              <a:rPr lang="zh-CN" altLang="en-US" sz="5400" dirty="0" smtClean="0"/>
              <a:t>英文 </a:t>
            </a:r>
            <a:endParaRPr lang="en-US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04088"/>
            <a:ext cx="5257800" cy="1143000"/>
          </a:xfrm>
        </p:spPr>
        <p:txBody>
          <a:bodyPr/>
          <a:lstStyle/>
          <a:p>
            <a:r>
              <a:rPr lang="zh-CN" altLang="en-US" dirty="0" smtClean="0"/>
              <a:t>感觉 （开玩笑）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开玩笑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lin.VALLEYCHRISTIAN\AppData\Local\Microsoft\Windows\Temporary Internet Files\Content.IE5\8HGMKDK6\MP9004429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2593848" cy="1719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04088"/>
            <a:ext cx="54864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从早到晚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alin.VALLEYCHRISTIAN\AppData\Local\Microsoft\Windows\Temporary Internet Files\Content.IE5\PSAOKUB2\MP9003092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4648200" cy="3060065"/>
          </a:xfrm>
          <a:prstGeom prst="rect">
            <a:avLst/>
          </a:prstGeom>
          <a:noFill/>
        </p:spPr>
      </p:pic>
      <p:pic>
        <p:nvPicPr>
          <p:cNvPr id="2057" name="Picture 9" descr="C:\Users\alin.VALLEYCHRISTIAN\AppData\Local\Microsoft\Windows\Temporary Internet Files\Content.IE5\O35PFKAB\MP9004279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85800"/>
            <a:ext cx="2233017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</a:rPr>
              <a:t>   新闻       资 料        游戏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alin.VALLEYCHRISTIAN\AppData\Local\Microsoft\Windows\Temporary Internet Files\Content.IE5\NZAA31DA\MC900149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791485" cy="2044574"/>
          </a:xfrm>
          <a:prstGeom prst="rect">
            <a:avLst/>
          </a:prstGeom>
          <a:noFill/>
        </p:spPr>
      </p:pic>
      <p:pic>
        <p:nvPicPr>
          <p:cNvPr id="3075" name="Picture 3" descr="C:\Users\alin.VALLEYCHRISTIAN\AppData\Local\Microsoft\Windows\Temporary Internet Files\Content.IE5\AJS2GEPU\MP9004092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1875011" cy="2819400"/>
          </a:xfrm>
          <a:prstGeom prst="rect">
            <a:avLst/>
          </a:prstGeom>
          <a:noFill/>
        </p:spPr>
      </p:pic>
      <p:pic>
        <p:nvPicPr>
          <p:cNvPr id="3076" name="Picture 4" descr="C:\Users\alin.VALLEYCHRISTIAN\AppData\Local\Microsoft\Windows\Temporary Internet Files\Content.IE5\B72S6TLT\MC9000888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09800"/>
            <a:ext cx="2805062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bg2">
                    <a:lumMod val="10000"/>
                  </a:schemeClr>
                </a:solidFill>
              </a:rPr>
              <a:t>     博客               网站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alin.VALLEYCHRISTIAN\AppData\Local\Microsoft\Windows\Temporary Internet Files\Content.IE5\O35PFKAB\MM90028674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3550920" cy="3394261"/>
          </a:xfrm>
          <a:prstGeom prst="rect">
            <a:avLst/>
          </a:prstGeom>
          <a:noFill/>
        </p:spPr>
      </p:pic>
      <p:pic>
        <p:nvPicPr>
          <p:cNvPr id="4100" name="Picture 4" descr="C:\Users\alin.VALLEYCHRISTIAN\AppData\Local\Microsoft\Windows\Temporary Internet Files\Content.IE5\AJS2GEPU\MC9004346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47357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6294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      急</a:t>
            </a:r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忙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lin.VALLEYCHRISTIAN\AppData\Local\Microsoft\Windows\Temporary Internet Files\Content.IE5\AYN9C1AQ\MC9000550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567473" cy="3134008"/>
          </a:xfrm>
          <a:prstGeom prst="rect">
            <a:avLst/>
          </a:prstGeom>
          <a:noFill/>
        </p:spPr>
      </p:pic>
      <p:pic>
        <p:nvPicPr>
          <p:cNvPr id="5124" name="Picture 4" descr="C:\Users\alin.VALLEYCHRISTIAN\AppData\Local\Microsoft\Windows\Temporary Internet Files\Content.IE5\NZAA31DA\MP9004423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2">
                    <a:lumMod val="50000"/>
                  </a:schemeClr>
                </a:solidFill>
              </a:rPr>
              <a:t>下</a:t>
            </a:r>
            <a:r>
              <a:rPr lang="zh-CN" altLang="en-US" sz="6000" b="1" dirty="0" smtClean="0">
                <a:solidFill>
                  <a:schemeClr val="accent2">
                    <a:lumMod val="50000"/>
                  </a:schemeClr>
                </a:solidFill>
              </a:rPr>
              <a:t>载软件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lin.VALLEYCHRISTIAN\AppData\Local\Microsoft\Windows\Temporary Internet Files\Content.IE5\8S7UOOW3\MM90005657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2681288" cy="1678719"/>
          </a:xfrm>
          <a:prstGeom prst="rect">
            <a:avLst/>
          </a:prstGeom>
          <a:noFill/>
        </p:spPr>
      </p:pic>
      <p:pic>
        <p:nvPicPr>
          <p:cNvPr id="6147" name="Picture 3" descr="C:\Users\alin.VALLEYCHRISTIAN\AppData\Local\Microsoft\Windows\Temporary Internet Files\Content.IE5\O35PFKAB\MC90043157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17920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出</a:t>
            </a:r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版杂志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alin.VALLEYCHRISTIAN\AppData\Local\Microsoft\Windows\Temporary Internet Files\Content.IE5\O35PFKAB\MC9000404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645865" cy="4130205"/>
          </a:xfrm>
          <a:prstGeom prst="rect">
            <a:avLst/>
          </a:prstGeom>
          <a:noFill/>
        </p:spPr>
      </p:pic>
      <p:pic>
        <p:nvPicPr>
          <p:cNvPr id="7173" name="Picture 5" descr="C:\Users\alin.VALLEYCHRISTIAN\AppData\Local\Microsoft\Windows\Temporary Internet Files\Content.IE5\AJS2GEPU\MC9000600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1826971" cy="773582"/>
          </a:xfrm>
          <a:prstGeom prst="rect">
            <a:avLst/>
          </a:prstGeom>
          <a:noFill/>
        </p:spPr>
      </p:pic>
      <p:pic>
        <p:nvPicPr>
          <p:cNvPr id="7177" name="Picture 9" descr="C:\Users\alin.VALLEYCHRISTIAN\AppData\Local\Microsoft\Windows\Temporary Internet Files\Content.IE5\B72S6TLT\MC9003295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743200"/>
            <a:ext cx="251820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垃</a:t>
            </a:r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圾邮件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C:\Users\alin.VALLEYCHRISTIAN\AppData\Local\Microsoft\Windows\Temporary Internet Files\Content.IE5\AYN9C1AQ\MP9003141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2346960" cy="3657600"/>
          </a:xfrm>
          <a:prstGeom prst="rect">
            <a:avLst/>
          </a:prstGeom>
          <a:noFill/>
        </p:spPr>
      </p:pic>
      <p:pic>
        <p:nvPicPr>
          <p:cNvPr id="8196" name="Picture 4" descr="C:\Users\alin.VALLEYCHRISTIAN\AppData\Local\Microsoft\Windows\Temporary Internet Files\Content.IE5\O35PFKAB\MC900233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73854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外卖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alin.VALLEYCHRISTIAN\AppData\Local\Microsoft\Windows\Temporary Internet Files\Content.IE5\8S7UOOW3\MP9004005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799"/>
            <a:ext cx="3200400" cy="4001477"/>
          </a:xfrm>
          <a:prstGeom prst="rect">
            <a:avLst/>
          </a:prstGeom>
          <a:noFill/>
        </p:spPr>
      </p:pic>
      <p:pic>
        <p:nvPicPr>
          <p:cNvPr id="9219" name="Picture 3" descr="C:\Users\alin.VALLEYCHRISTIAN\AppData\Local\Microsoft\Windows\Temporary Internet Files\Content.IE5\NZAA31DA\MC9003488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200400" cy="371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69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电脑和网络</vt:lpstr>
      <vt:lpstr>从早到晚</vt:lpstr>
      <vt:lpstr>   新闻       资 料        游戏</vt:lpstr>
      <vt:lpstr>     博客               网站</vt:lpstr>
      <vt:lpstr>      急忙</vt:lpstr>
      <vt:lpstr>下载软件</vt:lpstr>
      <vt:lpstr>出版杂志</vt:lpstr>
      <vt:lpstr>垃圾邮件</vt:lpstr>
      <vt:lpstr>外卖</vt:lpstr>
      <vt:lpstr>衣食住行</vt:lpstr>
      <vt:lpstr>待在屋子里</vt:lpstr>
      <vt:lpstr>帮助</vt:lpstr>
      <vt:lpstr>  价格   免费</vt:lpstr>
      <vt:lpstr>                        </vt:lpstr>
      <vt:lpstr>感觉 （开玩笑）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alin</cp:lastModifiedBy>
  <cp:revision>6</cp:revision>
  <dcterms:created xsi:type="dcterms:W3CDTF">2011-10-18T07:14:40Z</dcterms:created>
  <dcterms:modified xsi:type="dcterms:W3CDTF">2011-11-30T06:11:34Z</dcterms:modified>
</cp:coreProperties>
</file>