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0F964-8530-4A4F-B25F-8C61706E1904}" type="datetimeFigureOut">
              <a:rPr lang="en-US" smtClean="0"/>
              <a:t>7/29/2011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D90C6-158B-44EA-92BE-3654553DA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0F964-8530-4A4F-B25F-8C61706E1904}" type="datetimeFigureOut">
              <a:rPr lang="en-US" smtClean="0"/>
              <a:t>7/29/2011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D90C6-158B-44EA-92BE-3654553DA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0F964-8530-4A4F-B25F-8C61706E1904}" type="datetimeFigureOut">
              <a:rPr lang="en-US" smtClean="0"/>
              <a:t>7/29/2011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D90C6-158B-44EA-92BE-3654553DA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0F964-8530-4A4F-B25F-8C61706E1904}" type="datetimeFigureOut">
              <a:rPr lang="en-US" smtClean="0"/>
              <a:t>7/29/2011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D90C6-158B-44EA-92BE-3654553DA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0F964-8530-4A4F-B25F-8C61706E1904}" type="datetimeFigureOut">
              <a:rPr lang="en-US" smtClean="0"/>
              <a:t>7/29/2011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D90C6-158B-44EA-92BE-3654553DA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0F964-8530-4A4F-B25F-8C61706E1904}" type="datetimeFigureOut">
              <a:rPr lang="en-US" smtClean="0"/>
              <a:t>7/29/2011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D90C6-158B-44EA-92BE-3654553DA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0F964-8530-4A4F-B25F-8C61706E1904}" type="datetimeFigureOut">
              <a:rPr lang="en-US" smtClean="0"/>
              <a:t>7/29/2011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D90C6-158B-44EA-92BE-3654553DA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0F964-8530-4A4F-B25F-8C61706E1904}" type="datetimeFigureOut">
              <a:rPr lang="en-US" smtClean="0"/>
              <a:t>7/29/2011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D90C6-158B-44EA-92BE-3654553DA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0F964-8530-4A4F-B25F-8C61706E1904}" type="datetimeFigureOut">
              <a:rPr lang="en-US" smtClean="0"/>
              <a:t>7/29/2011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D90C6-158B-44EA-92BE-3654553DA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0F964-8530-4A4F-B25F-8C61706E1904}" type="datetimeFigureOut">
              <a:rPr lang="en-US" smtClean="0"/>
              <a:t>7/29/2011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D90C6-158B-44EA-92BE-3654553DA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E0F964-8530-4A4F-B25F-8C61706E1904}" type="datetimeFigureOut">
              <a:rPr lang="en-US" smtClean="0"/>
              <a:t>7/29/2011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D90C6-158B-44EA-92BE-3654553DAA1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7E0F964-8530-4A4F-B25F-8C61706E1904}" type="datetimeFigureOut">
              <a:rPr lang="en-US" smtClean="0"/>
              <a:t>7/29/2011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08D90C6-158B-44EA-92BE-3654553DAA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enwen.soso.com/z/Search.e?sp=S%E6%BE%B3%E5%A4%A7%E5%88%A9%E4%BA%9A%E4%BA%BA&amp;ch=w.search.yjjlink&amp;cid=w.search.yjjlink" TargetMode="External"/><Relationship Id="rId2" Type="http://schemas.openxmlformats.org/officeDocument/2006/relationships/hyperlink" Target="http://wenwen.soso.com/z/Search.e?sp=S%E7%BE%8E%E5%9B%BD%E4%BA%BA&amp;ch=w.search.yjjlink&amp;cid=w.search.yjjlin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enwen.soso.com/z/Search.e?sp=S%E7%88%B1%E5%B0%94%E5%85%B0%E4%BA%BA&amp;ch=w.search.yjjlink&amp;cid=w.search.yjjlink" TargetMode="External"/><Relationship Id="rId4" Type="http://schemas.openxmlformats.org/officeDocument/2006/relationships/hyperlink" Target="http://wenwen.soso.com/z/Search.e?sp=S%E8%8B%B1%E5%9B%BD%E4%BA%BA&amp;ch=w.search.yjjlink&amp;cid=w.search.yjjlink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enwen.soso.com/z/Search.e?sp=S%E6%B3%B0%E5%9B%BD&amp;ch=w.search.yjjlink&amp;cid=w.search.yjjlink" TargetMode="External"/><Relationship Id="rId3" Type="http://schemas.openxmlformats.org/officeDocument/2006/relationships/hyperlink" Target="http://wenwen.soso.com/z/Search.e?sp=S%E4%BF%84%E7%BD%97%E6%96%AF&amp;ch=w.search.yjjlink&amp;cid=w.search.yjjlink" TargetMode="External"/><Relationship Id="rId7" Type="http://schemas.openxmlformats.org/officeDocument/2006/relationships/hyperlink" Target="http://wenwen.soso.com/z/Search.e?sp=S%E5%9F%83%E5%8F%8A&amp;ch=w.search.yjjlink&amp;cid=w.search.yjjlink" TargetMode="External"/><Relationship Id="rId2" Type="http://schemas.openxmlformats.org/officeDocument/2006/relationships/hyperlink" Target="http://wenwen.soso.com/z/Search.e?sp=S%E9%9E%A0%E8%BA%AC&amp;ch=w.search.yjjlink&amp;cid=w.search.yjjli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enwen.soso.com/z/Search.e?sp=S%E5%A2%A8%E8%A5%BF%E5%93%A5&amp;ch=w.search.yjjlink&amp;cid=w.search.yjjlink" TargetMode="External"/><Relationship Id="rId5" Type="http://schemas.openxmlformats.org/officeDocument/2006/relationships/hyperlink" Target="http://wenwen.soso.com/z/Search.e?sp=S%E5%8A%A0%E6%8B%BF%E5%A4%A7&amp;ch=w.search.yjjlink&amp;cid=w.search.yjjlink" TargetMode="External"/><Relationship Id="rId4" Type="http://schemas.openxmlformats.org/officeDocument/2006/relationships/hyperlink" Target="http://wenwen.soso.com/z/Search.e?sp=S%E5%B7%B4%E8%A5%BF&amp;ch=w.search.yjjlink&amp;cid=w.search.yjj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470025"/>
          </a:xfrm>
        </p:spPr>
        <p:txBody>
          <a:bodyPr/>
          <a:lstStyle/>
          <a:p>
            <a:r>
              <a:rPr lang="zh-CN" altLang="en-US" b="1" dirty="0" smtClean="0"/>
              <a:t>世界各地的问候方式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en-US" dirty="0"/>
          </a:p>
        </p:txBody>
      </p:sp>
      <p:pic>
        <p:nvPicPr>
          <p:cNvPr id="1026" name="Picture 2" descr="C:\Users\alin.VALLEYCHRISTIAN\AppData\Local\Microsoft\Windows\Temporary Internet Files\Content.IE5\Z7NT2LMU\MC9102163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514600"/>
            <a:ext cx="4362450" cy="3800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943600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hlinkClick r:id="rId2"/>
              </a:rPr>
              <a:t>美国人</a:t>
            </a:r>
            <a:r>
              <a:rPr lang="zh-CN" altLang="en-US" sz="3600" dirty="0" smtClean="0"/>
              <a:t>喜欢说的是：</a:t>
            </a:r>
            <a:r>
              <a:rPr lang="en-US" altLang="zh-CN" sz="3600" dirty="0" smtClean="0"/>
              <a:t>"</a:t>
            </a:r>
            <a:r>
              <a:rPr lang="en-US" sz="3600" dirty="0" smtClean="0"/>
              <a:t>What's up“</a:t>
            </a:r>
            <a:br>
              <a:rPr lang="en-US" sz="3600" dirty="0" smtClean="0"/>
            </a:br>
            <a:r>
              <a:rPr lang="zh-CN" altLang="en-US" sz="3600" dirty="0" smtClean="0">
                <a:hlinkClick r:id="rId3"/>
              </a:rPr>
              <a:t>澳大利亚人</a:t>
            </a:r>
            <a:r>
              <a:rPr lang="zh-CN" altLang="en-US" sz="3600" dirty="0" smtClean="0"/>
              <a:t>喜欢说的是</a:t>
            </a:r>
            <a:r>
              <a:rPr lang="en-US" altLang="zh-CN" sz="3600" dirty="0" smtClean="0"/>
              <a:t>:</a:t>
            </a:r>
            <a:r>
              <a:rPr lang="zh-CN" altLang="en-US" sz="3600" dirty="0" smtClean="0"/>
              <a:t>“</a:t>
            </a:r>
            <a:r>
              <a:rPr lang="en-US" sz="3600" dirty="0" smtClean="0"/>
              <a:t>How </a:t>
            </a:r>
            <a:r>
              <a:rPr lang="en-US" sz="3600" dirty="0" err="1" smtClean="0"/>
              <a:t>ya</a:t>
            </a:r>
            <a:r>
              <a:rPr lang="en-US" sz="3600" dirty="0" smtClean="0"/>
              <a:t> going”</a:t>
            </a:r>
            <a:br>
              <a:rPr lang="en-US" sz="3600" dirty="0" smtClean="0"/>
            </a:br>
            <a:r>
              <a:rPr lang="zh-CN" altLang="en-US" sz="3600" dirty="0" smtClean="0">
                <a:hlinkClick r:id="rId4"/>
              </a:rPr>
              <a:t>英国人</a:t>
            </a:r>
            <a:r>
              <a:rPr lang="zh-CN" altLang="en-US" sz="3600" dirty="0" smtClean="0"/>
              <a:t>喜欢说的是：”</a:t>
            </a:r>
            <a:r>
              <a:rPr lang="en-US" sz="3600" dirty="0" err="1" smtClean="0"/>
              <a:t>Ya</a:t>
            </a:r>
            <a:r>
              <a:rPr lang="en-US" sz="3600" dirty="0" smtClean="0"/>
              <a:t> all right“</a:t>
            </a:r>
            <a:br>
              <a:rPr lang="en-US" sz="3600" dirty="0" smtClean="0"/>
            </a:br>
            <a:r>
              <a:rPr lang="zh-CN" altLang="en-US" sz="3600" dirty="0" smtClean="0">
                <a:hlinkClick r:id="rId5"/>
              </a:rPr>
              <a:t>爱尔兰人</a:t>
            </a:r>
            <a:r>
              <a:rPr lang="zh-CN" altLang="en-US" sz="3600" dirty="0" smtClean="0"/>
              <a:t>喜欢说的是：</a:t>
            </a:r>
            <a:r>
              <a:rPr lang="en-US" sz="3600" dirty="0" smtClean="0"/>
              <a:t>How's things“ </a:t>
            </a:r>
          </a:p>
          <a:p>
            <a:r>
              <a:rPr lang="zh-CN" altLang="en-US" sz="3600" dirty="0" smtClean="0">
                <a:solidFill>
                  <a:srgbClr val="0070C0"/>
                </a:solidFill>
              </a:rPr>
              <a:t>中国</a:t>
            </a:r>
            <a:r>
              <a:rPr lang="zh-CN" altLang="en-US" sz="3600" dirty="0" smtClean="0">
                <a:solidFill>
                  <a:srgbClr val="0070C0"/>
                </a:solidFill>
              </a:rPr>
              <a:t>人喜欢说</a:t>
            </a:r>
            <a:r>
              <a:rPr lang="zh-CN" altLang="en-US" sz="3600" dirty="0" smtClean="0"/>
              <a:t>说：</a:t>
            </a:r>
            <a:r>
              <a:rPr lang="en-US" sz="3600" dirty="0" smtClean="0"/>
              <a:t> </a:t>
            </a:r>
            <a:r>
              <a:rPr lang="zh-CN" altLang="en-US" sz="3600" dirty="0" smtClean="0"/>
              <a:t>你好！</a:t>
            </a:r>
            <a:endParaRPr lang="en-US" altLang="zh-CN" sz="3600" dirty="0" smtClean="0"/>
          </a:p>
          <a:p>
            <a:pPr lvl="3">
              <a:buNone/>
            </a:pPr>
            <a:r>
              <a:rPr lang="en-US" sz="2700" dirty="0" smtClean="0"/>
              <a:t> </a:t>
            </a:r>
            <a:r>
              <a:rPr lang="en-US" sz="2700" dirty="0" smtClean="0"/>
              <a:t>				</a:t>
            </a:r>
            <a:r>
              <a:rPr lang="en-US" sz="3600" dirty="0" smtClean="0"/>
              <a:t>   </a:t>
            </a:r>
            <a:r>
              <a:rPr lang="zh-CN" altLang="en-US" sz="3600" dirty="0" smtClean="0"/>
              <a:t>你吃饭了吗？</a:t>
            </a:r>
            <a:r>
              <a:rPr lang="en-US" sz="3600" dirty="0" smtClean="0"/>
              <a:t>   </a:t>
            </a:r>
          </a:p>
          <a:p>
            <a:r>
              <a:rPr lang="en-US" sz="3600" dirty="0" smtClean="0"/>
              <a:t>             </a:t>
            </a:r>
            <a:endParaRPr lang="en-US" altLang="zh-CN" sz="3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51344"/>
            <a:ext cx="8763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在不同习俗的国家，人们的问候方式有所不同。</a:t>
            </a:r>
          </a:p>
          <a:p>
            <a:r>
              <a:rPr lang="zh-CN" altLang="en-US" sz="2400" dirty="0" smtClean="0"/>
              <a:t>在</a:t>
            </a:r>
            <a:r>
              <a:rPr lang="zh-CN" altLang="en-US" sz="2400" dirty="0" smtClean="0">
                <a:solidFill>
                  <a:srgbClr val="0070C0"/>
                </a:solidFill>
              </a:rPr>
              <a:t>日本、韩国</a:t>
            </a:r>
            <a:r>
              <a:rPr lang="zh-CN" altLang="en-US" sz="2400" dirty="0" smtClean="0"/>
              <a:t>，人们见面时通常要</a:t>
            </a:r>
            <a:r>
              <a:rPr lang="zh-CN" altLang="en-US" sz="2400" dirty="0" smtClean="0">
                <a:hlinkClick r:id="rId2"/>
              </a:rPr>
              <a:t>鞠躬</a:t>
            </a:r>
            <a:r>
              <a:rPr lang="zh-CN" altLang="en-US" sz="2400" dirty="0" smtClean="0"/>
              <a:t>（</a:t>
            </a:r>
            <a:r>
              <a:rPr lang="en-US" sz="2400" dirty="0" smtClean="0"/>
              <a:t>bow），</a:t>
            </a:r>
            <a:r>
              <a:rPr lang="zh-CN" altLang="en-US" sz="2400" dirty="0" smtClean="0"/>
              <a:t>表示对别人的尊敬。</a:t>
            </a:r>
            <a:endParaRPr lang="en-US" altLang="zh-CN" sz="2400" dirty="0" smtClean="0"/>
          </a:p>
          <a:p>
            <a:r>
              <a:rPr lang="zh-CN" altLang="en-US" sz="2400" dirty="0" smtClean="0"/>
              <a:t>在</a:t>
            </a:r>
            <a:r>
              <a:rPr lang="zh-CN" altLang="en-US" sz="2400" dirty="0" smtClean="0">
                <a:hlinkClick r:id="rId3"/>
              </a:rPr>
              <a:t>俄罗斯</a:t>
            </a:r>
            <a:r>
              <a:rPr lang="zh-CN" altLang="en-US" sz="2400" dirty="0" smtClean="0"/>
              <a:t>、</a:t>
            </a:r>
            <a:r>
              <a:rPr lang="zh-CN" altLang="en-US" sz="2400" dirty="0" smtClean="0">
                <a:hlinkClick r:id="rId4"/>
              </a:rPr>
              <a:t>巴西</a:t>
            </a:r>
            <a:r>
              <a:rPr lang="zh-CN" altLang="en-US" sz="2400" dirty="0" smtClean="0"/>
              <a:t>等国，好朋友见面时经常是拥抱对方（</a:t>
            </a:r>
            <a:r>
              <a:rPr lang="en-US" sz="2400" dirty="0" smtClean="0"/>
              <a:t>hug）。</a:t>
            </a:r>
          </a:p>
          <a:p>
            <a:r>
              <a:rPr lang="zh-CN" altLang="en-US" sz="2400" dirty="0" smtClean="0"/>
              <a:t>在美国和</a:t>
            </a:r>
            <a:r>
              <a:rPr lang="zh-CN" altLang="en-US" sz="2400" dirty="0" smtClean="0">
                <a:hlinkClick r:id="rId5"/>
              </a:rPr>
              <a:t>加拿大</a:t>
            </a:r>
            <a:r>
              <a:rPr lang="zh-CN" altLang="en-US" sz="2400" dirty="0" smtClean="0"/>
              <a:t>等国，人们见面时要非常有力地握对方的手，但时间很短（</a:t>
            </a:r>
            <a:r>
              <a:rPr lang="en-US" sz="2400" dirty="0" smtClean="0"/>
              <a:t>a strong, short handshake）。</a:t>
            </a:r>
          </a:p>
          <a:p>
            <a:r>
              <a:rPr lang="zh-CN" altLang="en-US" sz="2400" dirty="0" smtClean="0"/>
              <a:t>而在</a:t>
            </a:r>
            <a:r>
              <a:rPr lang="zh-CN" altLang="en-US" sz="2400" dirty="0" smtClean="0">
                <a:hlinkClick r:id="rId6"/>
              </a:rPr>
              <a:t>墨西哥</a:t>
            </a:r>
            <a:r>
              <a:rPr lang="zh-CN" altLang="en-US" sz="2400" dirty="0" smtClean="0"/>
              <a:t>、</a:t>
            </a:r>
            <a:r>
              <a:rPr lang="zh-CN" altLang="en-US" sz="2400" dirty="0" smtClean="0">
                <a:hlinkClick r:id="rId7"/>
              </a:rPr>
              <a:t>埃及</a:t>
            </a:r>
            <a:r>
              <a:rPr lang="zh-CN" altLang="en-US" sz="2400" dirty="0" smtClean="0"/>
              <a:t>等国，人们也以握手的形式来问候对方，但时间要略长一些，温柔一些（</a:t>
            </a:r>
            <a:r>
              <a:rPr lang="en-US" sz="2400" dirty="0" smtClean="0"/>
              <a:t>a softer, longer handshake）。</a:t>
            </a:r>
          </a:p>
          <a:p>
            <a:r>
              <a:rPr lang="zh-CN" altLang="en-US" sz="2400" dirty="0" smtClean="0"/>
              <a:t>在印度、</a:t>
            </a:r>
            <a:r>
              <a:rPr lang="zh-CN" altLang="en-US" sz="2400" dirty="0" smtClean="0">
                <a:hlinkClick r:id="rId8"/>
              </a:rPr>
              <a:t>泰国</a:t>
            </a:r>
            <a:r>
              <a:rPr lang="zh-CN" altLang="en-US" sz="2400" dirty="0" smtClean="0"/>
              <a:t>，人们打招呼的方式则是把手放在胸前，轻轻地鞠一个躬。</a:t>
            </a:r>
            <a:endParaRPr lang="en-US" altLang="zh-CN" sz="2400" dirty="0" smtClean="0"/>
          </a:p>
          <a:p>
            <a:endParaRPr lang="zh-CN" altLang="en-US" sz="2400" dirty="0" smtClean="0"/>
          </a:p>
          <a:p>
            <a:r>
              <a:rPr lang="zh-CN" altLang="en-US" sz="2400" dirty="0" smtClean="0"/>
              <a:t>世界各地的人们见面打招呼的方式不同，因此，我们与不同国家的人们交往时要遵循这一点：彼此尊重对方的文化。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</TotalTime>
  <Words>266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Aspect</vt:lpstr>
      <vt:lpstr>世界各地的问候方式 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世界各地的问候方式 </dc:title>
  <dc:creator>alin</dc:creator>
  <cp:lastModifiedBy>alin</cp:lastModifiedBy>
  <cp:revision>1</cp:revision>
  <dcterms:created xsi:type="dcterms:W3CDTF">2011-07-29T08:41:11Z</dcterms:created>
  <dcterms:modified xsi:type="dcterms:W3CDTF">2011-07-29T08:56:25Z</dcterms:modified>
</cp:coreProperties>
</file>