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04" y="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88305F-B4A4-44A0-B754-92C967865AC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735AFB-77A8-4383-ADFF-0F4253BFC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305F-B4A4-44A0-B754-92C967865AC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5AFB-77A8-4383-ADFF-0F4253BFC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E88305F-B4A4-44A0-B754-92C967865AC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9735AFB-77A8-4383-ADFF-0F4253BFC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305F-B4A4-44A0-B754-92C967865AC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735AFB-77A8-4383-ADFF-0F4253BFCD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305F-B4A4-44A0-B754-92C967865AC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9735AFB-77A8-4383-ADFF-0F4253BFCD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88305F-B4A4-44A0-B754-92C967865AC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9735AFB-77A8-4383-ADFF-0F4253BFCD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88305F-B4A4-44A0-B754-92C967865AC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9735AFB-77A8-4383-ADFF-0F4253BFCD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305F-B4A4-44A0-B754-92C967865AC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735AFB-77A8-4383-ADFF-0F4253BFC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305F-B4A4-44A0-B754-92C967865AC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735AFB-77A8-4383-ADFF-0F4253BFC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305F-B4A4-44A0-B754-92C967865AC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735AFB-77A8-4383-ADFF-0F4253BFCD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88305F-B4A4-44A0-B754-92C967865AC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9735AFB-77A8-4383-ADFF-0F4253BFCD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88305F-B4A4-44A0-B754-92C967865AC3}" type="datetimeFigureOut">
              <a:rPr lang="en-US" smtClean="0"/>
              <a:pPr/>
              <a:t>9/27/2011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735AFB-77A8-4383-ADFF-0F4253BFC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28600"/>
            <a:ext cx="6477000" cy="1828800"/>
          </a:xfrm>
        </p:spPr>
        <p:txBody>
          <a:bodyPr>
            <a:normAutofit/>
          </a:bodyPr>
          <a:lstStyle/>
          <a:p>
            <a:r>
              <a:rPr lang="zh-CN" altLang="en-US" sz="6600" dirty="0" smtClean="0">
                <a:solidFill>
                  <a:srgbClr val="FFFF00"/>
                </a:solidFill>
              </a:rPr>
              <a:t>第二课  宿舍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alin.VALLEYCHRISTIAN\AppData\Local\Microsoft\Windows\Temporary Internet Files\Content.IE5\EWAS4SWX\MC9000895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057400"/>
            <a:ext cx="4498647" cy="24886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and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CN" altLang="en-US" sz="4000" b="1" dirty="0" smtClean="0">
                <a:solidFill>
                  <a:srgbClr val="0070C0"/>
                </a:solidFill>
              </a:rPr>
              <a:t>恐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怕</a:t>
            </a:r>
            <a:r>
              <a:rPr lang="zh-CN" altLang="en-US" sz="4000" b="1" dirty="0" smtClean="0"/>
              <a:t>   </a:t>
            </a:r>
            <a:r>
              <a:rPr lang="en-US" altLang="zh-CN" sz="4000" b="1" dirty="0" smtClean="0"/>
              <a:t>I</a:t>
            </a:r>
            <a:r>
              <a:rPr lang="zh-CN" altLang="en-US" sz="4000" b="1" dirty="0" smtClean="0"/>
              <a:t>‘</a:t>
            </a:r>
            <a:r>
              <a:rPr lang="en-US" altLang="zh-CN" sz="4000" b="1" dirty="0" smtClean="0"/>
              <a:t>m afraid</a:t>
            </a:r>
            <a:endParaRPr lang="en-US" altLang="zh-CN" sz="4000" b="1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4000" b="1" dirty="0" smtClean="0"/>
              <a:t>我生病了，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恐怕</a:t>
            </a:r>
            <a:r>
              <a:rPr lang="zh-CN" altLang="en-US" sz="4000" b="1" dirty="0" smtClean="0"/>
              <a:t>不能去打球。</a:t>
            </a:r>
            <a:endParaRPr lang="en-US" altLang="zh-CN" sz="4000" b="1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4000" b="1" dirty="0" smtClean="0"/>
              <a:t>这</a:t>
            </a:r>
            <a:r>
              <a:rPr lang="zh-CN" altLang="en-US" sz="4000" b="1" dirty="0" smtClean="0"/>
              <a:t>儿没空调，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恐怕</a:t>
            </a:r>
            <a:r>
              <a:rPr lang="zh-CN" altLang="en-US" sz="4000" b="1" dirty="0" smtClean="0"/>
              <a:t>很热吧！</a:t>
            </a:r>
            <a:endParaRPr lang="en-US" sz="4000" b="1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4000" b="1" dirty="0" smtClean="0"/>
              <a:t>十</a:t>
            </a:r>
            <a:r>
              <a:rPr lang="zh-CN" altLang="en-US" sz="4000" b="1" dirty="0" smtClean="0"/>
              <a:t>一</a:t>
            </a:r>
            <a:r>
              <a:rPr lang="zh-CN" altLang="en-US" sz="4000" b="1" dirty="0" smtClean="0"/>
              <a:t>点了，现在打电话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恐怕</a:t>
            </a:r>
            <a:r>
              <a:rPr lang="zh-CN" altLang="en-US" sz="4000" b="1" dirty="0" smtClean="0"/>
              <a:t>太晚了</a:t>
            </a:r>
            <a:r>
              <a:rPr lang="zh-CN" altLang="en-US" sz="4000" b="1" dirty="0" smtClean="0"/>
              <a:t>。</a:t>
            </a:r>
            <a:endParaRPr lang="en-US" altLang="zh-CN" sz="4000" b="1" dirty="0" smtClean="0"/>
          </a:p>
          <a:p>
            <a:pPr>
              <a:buFont typeface="Arial" pitchFamily="34" charset="0"/>
              <a:buChar char="•"/>
            </a:pPr>
            <a:endParaRPr lang="en-U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CN" altLang="en-US" sz="4000" b="1" dirty="0" smtClean="0">
                <a:solidFill>
                  <a:srgbClr val="0070C0"/>
                </a:solidFill>
              </a:rPr>
              <a:t>差不多</a:t>
            </a:r>
            <a:r>
              <a:rPr lang="zh-CN" altLang="en-US" sz="4000" b="1" dirty="0" smtClean="0"/>
              <a:t>： </a:t>
            </a:r>
            <a:r>
              <a:rPr lang="en-US" altLang="zh-CN" sz="4000" b="1" dirty="0" smtClean="0"/>
              <a:t>about</a:t>
            </a:r>
            <a:r>
              <a:rPr lang="zh-CN" altLang="en-US" sz="4000" b="1" dirty="0" smtClean="0"/>
              <a:t>， </a:t>
            </a:r>
            <a:r>
              <a:rPr lang="en-US" altLang="zh-CN" sz="4000" b="1" dirty="0" smtClean="0"/>
              <a:t>roughly</a:t>
            </a:r>
            <a:endParaRPr lang="en-US" altLang="zh-CN" sz="4000" b="1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4000" b="1" dirty="0" smtClean="0"/>
              <a:t>我</a:t>
            </a:r>
            <a:r>
              <a:rPr lang="zh-CN" altLang="en-US" sz="4000" b="1" dirty="0" smtClean="0"/>
              <a:t>跟哥哥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差不多</a:t>
            </a:r>
            <a:r>
              <a:rPr lang="zh-CN" altLang="en-US" sz="4000" b="1" dirty="0" smtClean="0"/>
              <a:t>高</a:t>
            </a:r>
            <a:r>
              <a:rPr lang="zh-CN" altLang="en-US" sz="4000" b="1" dirty="0" smtClean="0"/>
              <a:t>。</a:t>
            </a:r>
            <a:endParaRPr lang="en-US" altLang="zh-CN" sz="4000" b="1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4000" b="1" dirty="0" smtClean="0"/>
              <a:t>我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差不多</a:t>
            </a:r>
            <a:r>
              <a:rPr lang="zh-CN" altLang="en-US" sz="4000" b="1" dirty="0" smtClean="0"/>
              <a:t>一个星期打一次球？</a:t>
            </a:r>
            <a:endParaRPr lang="en-US" altLang="zh-CN" sz="4000" b="1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4000" b="1" dirty="0" smtClean="0"/>
              <a:t>书架</a:t>
            </a:r>
            <a:r>
              <a:rPr lang="zh-CN" altLang="en-US" sz="4000" b="1" dirty="0" smtClean="0"/>
              <a:t>上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差不多</a:t>
            </a:r>
            <a:r>
              <a:rPr lang="zh-CN" altLang="en-US" sz="4000" b="1" dirty="0" smtClean="0"/>
              <a:t>有一百本书</a:t>
            </a:r>
            <a:r>
              <a:rPr lang="zh-CN" altLang="en-US" sz="4000" b="1" dirty="0" smtClean="0"/>
              <a:t>。</a:t>
            </a:r>
            <a:endParaRPr lang="en-US" altLang="zh-CN" sz="4000" b="1" dirty="0" smtClean="0"/>
          </a:p>
          <a:p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CN" altLang="en-US" sz="4000" b="1" dirty="0" smtClean="0">
                <a:solidFill>
                  <a:srgbClr val="FFC000"/>
                </a:solidFill>
              </a:rPr>
              <a:t>吵</a:t>
            </a:r>
            <a:r>
              <a:rPr lang="zh-CN" altLang="en-US" sz="4000" b="1" dirty="0" smtClean="0"/>
              <a:t>： </a:t>
            </a:r>
            <a:r>
              <a:rPr lang="en-US" altLang="zh-CN" sz="4000" b="1" dirty="0" smtClean="0"/>
              <a:t>noisy</a:t>
            </a:r>
            <a:r>
              <a:rPr lang="zh-CN" altLang="en-US" sz="4000" b="1" dirty="0" smtClean="0"/>
              <a:t>；</a:t>
            </a:r>
            <a:r>
              <a:rPr lang="en-US" altLang="zh-CN" sz="4000" b="1" dirty="0" smtClean="0"/>
              <a:t>to quarrel</a:t>
            </a:r>
            <a:endParaRPr lang="en-US" altLang="zh-CN" sz="4000" b="1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4000" b="1" dirty="0" smtClean="0"/>
              <a:t>外边很</a:t>
            </a:r>
            <a:r>
              <a:rPr lang="zh-CN" altLang="en-US" sz="4000" b="1" dirty="0" smtClean="0">
                <a:solidFill>
                  <a:srgbClr val="FFC000"/>
                </a:solidFill>
              </a:rPr>
              <a:t>吵</a:t>
            </a:r>
            <a:r>
              <a:rPr lang="zh-CN" altLang="en-US" sz="4000" b="1" dirty="0" smtClean="0"/>
              <a:t>，我不能看书</a:t>
            </a:r>
            <a:r>
              <a:rPr lang="zh-CN" altLang="en-US" sz="4000" b="1" dirty="0" smtClean="0"/>
              <a:t>。</a:t>
            </a:r>
            <a:endParaRPr lang="en-US" altLang="zh-CN" sz="4000" b="1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4000" b="1" dirty="0" smtClean="0"/>
              <a:t>这儿很安</a:t>
            </a:r>
            <a:r>
              <a:rPr lang="zh-CN" altLang="en-US" sz="4000" b="1" dirty="0" smtClean="0"/>
              <a:t>静，一点儿也不</a:t>
            </a:r>
            <a:r>
              <a:rPr lang="zh-CN" altLang="en-US" sz="4000" b="1" dirty="0" smtClean="0">
                <a:solidFill>
                  <a:srgbClr val="FFC000"/>
                </a:solidFill>
              </a:rPr>
              <a:t>吵</a:t>
            </a:r>
            <a:r>
              <a:rPr lang="zh-CN" altLang="en-US" sz="4000" b="1" dirty="0" smtClean="0"/>
              <a:t>。</a:t>
            </a:r>
            <a:endParaRPr lang="en-US" altLang="zh-CN" sz="4000" b="1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4000" b="1" dirty="0" smtClean="0"/>
              <a:t>别</a:t>
            </a:r>
            <a:r>
              <a:rPr lang="zh-CN" altLang="en-US" sz="4000" b="1" dirty="0" smtClean="0">
                <a:solidFill>
                  <a:srgbClr val="FFC000"/>
                </a:solidFill>
              </a:rPr>
              <a:t>吵</a:t>
            </a:r>
            <a:r>
              <a:rPr lang="zh-CN" altLang="en-US" sz="4000" b="1" dirty="0" smtClean="0"/>
              <a:t>了，好好说！</a:t>
            </a:r>
            <a:endParaRPr lang="en-US" altLang="zh-CN" sz="4000" b="1" dirty="0" smtClean="0"/>
          </a:p>
          <a:p>
            <a:pPr>
              <a:buFont typeface="Arial" pitchFamily="34" charset="0"/>
              <a:buChar char="•"/>
            </a:pP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4000" b="1" dirty="0" smtClean="0">
                <a:solidFill>
                  <a:srgbClr val="00B050"/>
                </a:solidFill>
              </a:rPr>
              <a:t>一般</a:t>
            </a:r>
            <a:r>
              <a:rPr lang="zh-CN" altLang="en-US" sz="4000" b="1" dirty="0" smtClean="0"/>
              <a:t>：</a:t>
            </a:r>
            <a:r>
              <a:rPr lang="en-US" altLang="zh-CN" sz="4000" b="1" dirty="0" smtClean="0"/>
              <a:t>generally speaking</a:t>
            </a:r>
          </a:p>
          <a:p>
            <a:pPr>
              <a:buFont typeface="Arial" pitchFamily="34" charset="0"/>
              <a:buChar char="•"/>
            </a:pPr>
            <a:r>
              <a:rPr lang="zh-CN" altLang="en-US" sz="4000" b="1" dirty="0" smtClean="0"/>
              <a:t>我的英文</a:t>
            </a:r>
            <a:r>
              <a:rPr lang="zh-CN" altLang="en-US" sz="4000" b="1" dirty="0" smtClean="0">
                <a:solidFill>
                  <a:srgbClr val="00B050"/>
                </a:solidFill>
              </a:rPr>
              <a:t>一般</a:t>
            </a:r>
            <a:r>
              <a:rPr lang="zh-CN" altLang="en-US" sz="4000" b="1" dirty="0" smtClean="0"/>
              <a:t>，没有姐姐好</a:t>
            </a:r>
            <a:endParaRPr lang="en-US" altLang="zh-CN" sz="4000" b="1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4000" b="1" dirty="0" smtClean="0"/>
              <a:t>新生</a:t>
            </a:r>
            <a:r>
              <a:rPr lang="zh-CN" altLang="en-US" sz="4000" b="1" dirty="0" smtClean="0">
                <a:solidFill>
                  <a:srgbClr val="00B050"/>
                </a:solidFill>
              </a:rPr>
              <a:t>一般</a:t>
            </a:r>
            <a:r>
              <a:rPr lang="zh-CN" altLang="en-US" sz="4000" b="1" dirty="0" smtClean="0"/>
              <a:t>没有车，都是走路去上课。</a:t>
            </a:r>
            <a:endParaRPr lang="en-US" altLang="zh-CN" sz="4000" b="1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4000" b="1" dirty="0" smtClean="0"/>
              <a:t>这个大</a:t>
            </a:r>
            <a:r>
              <a:rPr lang="zh-CN" altLang="en-US" sz="4000" b="1" dirty="0" smtClean="0"/>
              <a:t>学很</a:t>
            </a:r>
            <a:r>
              <a:rPr lang="zh-CN" altLang="en-US" sz="4000" b="1" dirty="0" smtClean="0">
                <a:solidFill>
                  <a:srgbClr val="00B050"/>
                </a:solidFill>
              </a:rPr>
              <a:t>一般</a:t>
            </a:r>
            <a:r>
              <a:rPr lang="zh-CN" altLang="en-US" sz="4000" b="1" dirty="0" smtClean="0"/>
              <a:t>。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4000" b="1" dirty="0" smtClean="0">
                <a:solidFill>
                  <a:srgbClr val="0070C0"/>
                </a:solidFill>
              </a:rPr>
              <a:t>不怎么样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not that great</a:t>
            </a:r>
            <a:endParaRPr lang="en-US" altLang="zh-CN" sz="4000" b="1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4000" b="1" dirty="0" smtClean="0"/>
              <a:t>这</a:t>
            </a:r>
            <a:r>
              <a:rPr lang="zh-CN" altLang="en-US" sz="4000" b="1" dirty="0" smtClean="0"/>
              <a:t>个图书馆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不怎么样</a:t>
            </a:r>
            <a:r>
              <a:rPr lang="zh-CN" altLang="en-US" sz="4000" b="1" dirty="0" smtClean="0"/>
              <a:t>，书不多</a:t>
            </a:r>
            <a:r>
              <a:rPr lang="zh-CN" altLang="en-US" sz="4000" b="1" dirty="0" smtClean="0"/>
              <a:t>。</a:t>
            </a:r>
            <a:endParaRPr lang="en-US" altLang="zh-CN" sz="4000" b="1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4000" b="1" dirty="0" smtClean="0"/>
              <a:t>你好</a:t>
            </a:r>
            <a:r>
              <a:rPr lang="zh-CN" altLang="en-US" sz="4000" b="1" dirty="0" smtClean="0"/>
              <a:t>吗？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不怎么样</a:t>
            </a:r>
            <a:r>
              <a:rPr lang="zh-CN" altLang="en-US" sz="4000" b="1" dirty="0" smtClean="0"/>
              <a:t>！</a:t>
            </a:r>
            <a:endParaRPr lang="en-US" altLang="zh-CN" sz="4000" b="1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4000" b="1" dirty="0" smtClean="0"/>
              <a:t>我</a:t>
            </a:r>
            <a:r>
              <a:rPr lang="zh-CN" altLang="en-US" sz="4000" b="1" dirty="0" smtClean="0"/>
              <a:t>觉得这栋宿舍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不怎么样</a:t>
            </a:r>
            <a:r>
              <a:rPr lang="zh-CN" altLang="en-US" sz="4000" b="1" dirty="0" smtClean="0"/>
              <a:t>。</a:t>
            </a:r>
            <a:endParaRPr lang="en-US" altLang="zh-CN" sz="40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CN" altLang="en-US" sz="4000" b="1" dirty="0" smtClean="0">
                <a:solidFill>
                  <a:srgbClr val="0070C0"/>
                </a:solidFill>
              </a:rPr>
              <a:t>地道</a:t>
            </a:r>
            <a:r>
              <a:rPr lang="zh-CN" altLang="en-US" sz="4000" b="1" dirty="0" smtClean="0"/>
              <a:t>：</a:t>
            </a:r>
            <a:r>
              <a:rPr lang="en-US" altLang="zh-CN" sz="4000" b="1" dirty="0" err="1" smtClean="0"/>
              <a:t>ahthentic</a:t>
            </a:r>
            <a:r>
              <a:rPr lang="zh-CN" altLang="en-US" sz="4000" b="1" dirty="0" smtClean="0"/>
              <a:t>，</a:t>
            </a:r>
            <a:r>
              <a:rPr lang="en-US" altLang="zh-CN" sz="4000" b="1" dirty="0" smtClean="0"/>
              <a:t>pure</a:t>
            </a:r>
          </a:p>
          <a:p>
            <a:pPr>
              <a:buFont typeface="Arial" pitchFamily="34" charset="0"/>
              <a:buChar char="•"/>
            </a:pPr>
            <a:r>
              <a:rPr lang="zh-CN" altLang="en-US" sz="4000" b="1" dirty="0" smtClean="0"/>
              <a:t>这不是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地道</a:t>
            </a:r>
            <a:r>
              <a:rPr lang="zh-CN" altLang="en-US" sz="4000" b="1" dirty="0" smtClean="0"/>
              <a:t>的中国菜。</a:t>
            </a:r>
            <a:endParaRPr lang="en-US" altLang="zh-CN" sz="4000" b="1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4000" b="1" dirty="0" smtClean="0"/>
              <a:t>她</a:t>
            </a:r>
            <a:r>
              <a:rPr lang="zh-CN" altLang="en-US" sz="4000" b="1" dirty="0" smtClean="0"/>
              <a:t>说的上海话不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地道</a:t>
            </a:r>
            <a:r>
              <a:rPr lang="zh-CN" altLang="en-US" sz="4000" b="1" dirty="0" smtClean="0"/>
              <a:t>。</a:t>
            </a:r>
            <a:endParaRPr lang="en-US" altLang="zh-CN" sz="4000" b="1" dirty="0" smtClean="0"/>
          </a:p>
          <a:p>
            <a:pPr>
              <a:buFont typeface="Arial" pitchFamily="34" charset="0"/>
              <a:buChar char="•"/>
            </a:pP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4000" b="1" dirty="0" smtClean="0">
                <a:solidFill>
                  <a:srgbClr val="FF0000"/>
                </a:solidFill>
              </a:rPr>
              <a:t>得很</a:t>
            </a:r>
            <a:r>
              <a:rPr lang="zh-CN" altLang="en-US" sz="4000" b="1" dirty="0" smtClean="0"/>
              <a:t>：</a:t>
            </a:r>
            <a:r>
              <a:rPr lang="en-US" altLang="zh-CN" sz="4000" b="1" dirty="0" smtClean="0"/>
              <a:t>very </a:t>
            </a:r>
            <a:r>
              <a:rPr lang="en-US" altLang="zh-CN" sz="4000" b="1" dirty="0" smtClean="0"/>
              <a:t>much </a:t>
            </a:r>
            <a:r>
              <a:rPr lang="en-US" altLang="zh-CN" sz="4000" b="1" dirty="0" smtClean="0"/>
              <a:t>so</a:t>
            </a:r>
          </a:p>
          <a:p>
            <a:pPr>
              <a:buFont typeface="Arial" pitchFamily="34" charset="0"/>
              <a:buChar char="•"/>
            </a:pPr>
            <a:r>
              <a:rPr lang="zh-CN" altLang="en-US" sz="4000" b="1" dirty="0" smtClean="0"/>
              <a:t>学生的餐厅难吃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得很</a:t>
            </a:r>
            <a:r>
              <a:rPr lang="zh-CN" altLang="en-US" sz="4000" b="1" dirty="0" smtClean="0"/>
              <a:t>。</a:t>
            </a:r>
            <a:endParaRPr lang="en-US" altLang="zh-CN" sz="4000" b="1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4000" b="1" dirty="0" smtClean="0"/>
              <a:t>外边吵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得很。</a:t>
            </a:r>
            <a:endParaRPr lang="en-US" altLang="zh-CN" sz="40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CN" altLang="en-US" sz="4000" b="1" dirty="0" smtClean="0"/>
              <a:t>今</a:t>
            </a:r>
            <a:r>
              <a:rPr lang="zh-CN" altLang="en-US" sz="4000" b="1" dirty="0" smtClean="0"/>
              <a:t>天的课无聊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得很。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CN" altLang="en-US" sz="4000" b="1" dirty="0" smtClean="0">
                <a:solidFill>
                  <a:srgbClr val="FF0000"/>
                </a:solidFill>
              </a:rPr>
              <a:t>量词</a:t>
            </a:r>
            <a:r>
              <a:rPr lang="zh-CN" altLang="en-US" sz="4000" dirty="0" smtClean="0"/>
              <a:t>：</a:t>
            </a:r>
            <a:r>
              <a:rPr lang="en-US" altLang="zh-CN" sz="4000" dirty="0" smtClean="0"/>
              <a:t>measure words</a:t>
            </a:r>
          </a:p>
          <a:p>
            <a:pPr>
              <a:buNone/>
            </a:pPr>
            <a:r>
              <a:rPr lang="zh-CN" altLang="en-US" sz="4000" dirty="0" smtClean="0"/>
              <a:t>把：一把椅子</a:t>
            </a:r>
            <a:endParaRPr lang="en-US" altLang="zh-CN" sz="4000" dirty="0" smtClean="0"/>
          </a:p>
          <a:p>
            <a:pPr>
              <a:buNone/>
            </a:pPr>
            <a:r>
              <a:rPr lang="zh-CN" altLang="en-US" sz="4000" dirty="0" smtClean="0"/>
              <a:t>台：一台电脑</a:t>
            </a:r>
            <a:endParaRPr lang="en-US" altLang="zh-CN" sz="4000" dirty="0" smtClean="0"/>
          </a:p>
          <a:p>
            <a:pPr>
              <a:buNone/>
            </a:pPr>
            <a:r>
              <a:rPr lang="zh-CN" altLang="en-US" sz="4000" dirty="0" smtClean="0"/>
              <a:t>件：一件衣服</a:t>
            </a:r>
            <a:endParaRPr lang="en-US" altLang="zh-CN" sz="4000" dirty="0" smtClean="0"/>
          </a:p>
          <a:p>
            <a:pPr>
              <a:buNone/>
            </a:pPr>
            <a:r>
              <a:rPr lang="zh-CN" altLang="en-US" sz="4000" dirty="0" smtClean="0"/>
              <a:t>张：一张桌子</a:t>
            </a:r>
            <a:endParaRPr lang="en-US" altLang="zh-CN" sz="4000" dirty="0" smtClean="0"/>
          </a:p>
          <a:p>
            <a:pPr>
              <a:buNone/>
            </a:pPr>
            <a:r>
              <a:rPr lang="zh-CN" altLang="en-US" sz="4000" dirty="0" smtClean="0"/>
              <a:t>个：一个衣柜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3520</TotalTime>
  <Words>309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第二课  宿舍</vt:lpstr>
      <vt:lpstr>Word and phrases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第一课  开学</dc:title>
  <dc:creator>alin</dc:creator>
  <cp:lastModifiedBy>alin</cp:lastModifiedBy>
  <cp:revision>5</cp:revision>
  <dcterms:created xsi:type="dcterms:W3CDTF">2011-09-07T21:36:45Z</dcterms:created>
  <dcterms:modified xsi:type="dcterms:W3CDTF">2011-09-29T07:31:35Z</dcterms:modified>
</cp:coreProperties>
</file>