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04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88305F-B4A4-44A0-B754-92C967865AC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735AFB-77A8-4383-ADFF-0F4253BFC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6477000" cy="1828800"/>
          </a:xfrm>
        </p:spPr>
        <p:txBody>
          <a:bodyPr>
            <a:normAutofit/>
          </a:bodyPr>
          <a:lstStyle/>
          <a:p>
            <a:r>
              <a:rPr lang="zh-CN" altLang="en-US" sz="6600" dirty="0" smtClean="0">
                <a:solidFill>
                  <a:srgbClr val="FFFF00"/>
                </a:solidFill>
              </a:rPr>
              <a:t>第二课  宿舍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alin.VALLEYCHRISTIAN\AppData\Local\Microsoft\Windows\Temporary Internet Files\Content.IE5\EWAS4SWX\MC9000895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4498647" cy="2488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and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</a:rPr>
              <a:t>恐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怕</a:t>
            </a:r>
            <a:r>
              <a:rPr lang="zh-CN" altLang="en-US" sz="4000" b="1" dirty="0" smtClean="0"/>
              <a:t>   </a:t>
            </a:r>
            <a:r>
              <a:rPr lang="en-US" altLang="zh-CN" sz="4000" b="1" dirty="0" smtClean="0"/>
              <a:t>I</a:t>
            </a:r>
            <a:r>
              <a:rPr lang="zh-CN" altLang="en-US" sz="4000" b="1" dirty="0" smtClean="0"/>
              <a:t>‘</a:t>
            </a:r>
            <a:r>
              <a:rPr lang="en-US" altLang="zh-CN" sz="4000" b="1" dirty="0" smtClean="0"/>
              <a:t>m afraid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我生病了，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恐怕</a:t>
            </a:r>
            <a:r>
              <a:rPr lang="zh-CN" altLang="en-US" sz="4000" b="1" dirty="0" smtClean="0"/>
              <a:t>不能去打球。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这</a:t>
            </a:r>
            <a:r>
              <a:rPr lang="zh-CN" altLang="en-US" sz="4000" b="1" dirty="0" smtClean="0"/>
              <a:t>儿没空调，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恐怕</a:t>
            </a:r>
            <a:r>
              <a:rPr lang="zh-CN" altLang="en-US" sz="4000" b="1" dirty="0" smtClean="0"/>
              <a:t>很热吧！</a:t>
            </a:r>
            <a:endParaRPr lang="en-US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十</a:t>
            </a:r>
            <a:r>
              <a:rPr lang="zh-CN" altLang="en-US" sz="4000" b="1" dirty="0" smtClean="0"/>
              <a:t>一</a:t>
            </a:r>
            <a:r>
              <a:rPr lang="zh-CN" altLang="en-US" sz="4000" b="1" dirty="0" smtClean="0"/>
              <a:t>点了，现在打电话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恐怕</a:t>
            </a:r>
            <a:r>
              <a:rPr lang="zh-CN" altLang="en-US" sz="4000" b="1" dirty="0" smtClean="0"/>
              <a:t>太晚了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</a:rPr>
              <a:t>差不多</a:t>
            </a:r>
            <a:r>
              <a:rPr lang="zh-CN" altLang="en-US" sz="4000" b="1" dirty="0" smtClean="0"/>
              <a:t>： </a:t>
            </a:r>
            <a:r>
              <a:rPr lang="en-US" altLang="zh-CN" sz="4000" b="1" dirty="0" smtClean="0"/>
              <a:t>about</a:t>
            </a:r>
            <a:r>
              <a:rPr lang="zh-CN" altLang="en-US" sz="4000" b="1" dirty="0" smtClean="0"/>
              <a:t>， </a:t>
            </a:r>
            <a:r>
              <a:rPr lang="en-US" altLang="zh-CN" sz="4000" b="1" dirty="0" smtClean="0"/>
              <a:t>roughly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我</a:t>
            </a:r>
            <a:r>
              <a:rPr lang="zh-CN" altLang="en-US" sz="4000" b="1" dirty="0" smtClean="0"/>
              <a:t>跟哥哥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差不多</a:t>
            </a:r>
            <a:r>
              <a:rPr lang="zh-CN" altLang="en-US" sz="4000" b="1" dirty="0" smtClean="0"/>
              <a:t>高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我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差不多</a:t>
            </a:r>
            <a:r>
              <a:rPr lang="zh-CN" altLang="en-US" sz="4000" b="1" dirty="0" smtClean="0"/>
              <a:t>一个星期打一次球？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书架</a:t>
            </a:r>
            <a:r>
              <a:rPr lang="zh-CN" altLang="en-US" sz="4000" b="1" dirty="0" smtClean="0"/>
              <a:t>上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差不多</a:t>
            </a:r>
            <a:r>
              <a:rPr lang="zh-CN" altLang="en-US" sz="4000" b="1" dirty="0" smtClean="0"/>
              <a:t>有一百本书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FFC000"/>
                </a:solidFill>
              </a:rPr>
              <a:t>吵</a:t>
            </a:r>
            <a:r>
              <a:rPr lang="zh-CN" altLang="en-US" sz="4000" b="1" dirty="0" smtClean="0"/>
              <a:t>： </a:t>
            </a:r>
            <a:r>
              <a:rPr lang="en-US" altLang="zh-CN" sz="4000" b="1" dirty="0" smtClean="0"/>
              <a:t>noisy</a:t>
            </a:r>
            <a:r>
              <a:rPr lang="zh-CN" altLang="en-US" sz="4000" b="1" dirty="0" smtClean="0"/>
              <a:t>；</a:t>
            </a:r>
            <a:r>
              <a:rPr lang="en-US" altLang="zh-CN" sz="4000" b="1" dirty="0" smtClean="0"/>
              <a:t>to quarrel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外边很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吵</a:t>
            </a:r>
            <a:r>
              <a:rPr lang="zh-CN" altLang="en-US" sz="4000" b="1" dirty="0" smtClean="0"/>
              <a:t>，我不能看书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这儿很安</a:t>
            </a:r>
            <a:r>
              <a:rPr lang="zh-CN" altLang="en-US" sz="4000" b="1" dirty="0" smtClean="0"/>
              <a:t>静，一点儿也不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吵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别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吵</a:t>
            </a:r>
            <a:r>
              <a:rPr lang="zh-CN" altLang="en-US" sz="4000" b="1" dirty="0" smtClean="0"/>
              <a:t>了，好好说！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00B050"/>
                </a:solidFill>
              </a:rPr>
              <a:t>一般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generally speaking</a:t>
            </a: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我的英文</a:t>
            </a:r>
            <a:r>
              <a:rPr lang="zh-CN" altLang="en-US" sz="4000" b="1" dirty="0" smtClean="0">
                <a:solidFill>
                  <a:srgbClr val="00B050"/>
                </a:solidFill>
              </a:rPr>
              <a:t>一般</a:t>
            </a:r>
            <a:r>
              <a:rPr lang="zh-CN" altLang="en-US" sz="4000" b="1" dirty="0" smtClean="0"/>
              <a:t>，没有姐姐好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新生</a:t>
            </a:r>
            <a:r>
              <a:rPr lang="zh-CN" altLang="en-US" sz="4000" b="1" dirty="0" smtClean="0">
                <a:solidFill>
                  <a:srgbClr val="00B050"/>
                </a:solidFill>
              </a:rPr>
              <a:t>一般</a:t>
            </a:r>
            <a:r>
              <a:rPr lang="zh-CN" altLang="en-US" sz="4000" b="1" dirty="0" smtClean="0"/>
              <a:t>没有车，都是走路去上课。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这个大</a:t>
            </a:r>
            <a:r>
              <a:rPr lang="zh-CN" altLang="en-US" sz="4000" b="1" dirty="0" smtClean="0"/>
              <a:t>学很</a:t>
            </a:r>
            <a:r>
              <a:rPr lang="zh-CN" altLang="en-US" sz="4000" b="1" dirty="0" smtClean="0">
                <a:solidFill>
                  <a:srgbClr val="00B050"/>
                </a:solidFill>
              </a:rPr>
              <a:t>一般</a:t>
            </a:r>
            <a:r>
              <a:rPr lang="zh-CN" altLang="en-US" sz="4000" b="1" dirty="0" smtClean="0"/>
              <a:t>。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</a:rPr>
              <a:t>不怎么样</a:t>
            </a:r>
            <a:r>
              <a:rPr lang="zh-CN" altLang="en-US" sz="4000" b="1" dirty="0" smtClean="0"/>
              <a:t> </a:t>
            </a:r>
            <a:r>
              <a:rPr lang="en-US" altLang="zh-CN" sz="4000" b="1" dirty="0" smtClean="0"/>
              <a:t>not that great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这</a:t>
            </a:r>
            <a:r>
              <a:rPr lang="zh-CN" altLang="en-US" sz="4000" b="1" dirty="0" smtClean="0"/>
              <a:t>个图书馆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不怎么样</a:t>
            </a:r>
            <a:r>
              <a:rPr lang="zh-CN" altLang="en-US" sz="4000" b="1" dirty="0" smtClean="0"/>
              <a:t>，书不多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你好</a:t>
            </a:r>
            <a:r>
              <a:rPr lang="zh-CN" altLang="en-US" sz="4000" b="1" dirty="0" smtClean="0"/>
              <a:t>吗？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不怎么样</a:t>
            </a:r>
            <a:r>
              <a:rPr lang="zh-CN" altLang="en-US" sz="4000" b="1" dirty="0" smtClean="0"/>
              <a:t>！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我</a:t>
            </a:r>
            <a:r>
              <a:rPr lang="zh-CN" altLang="en-US" sz="4000" b="1" dirty="0" smtClean="0"/>
              <a:t>觉得这栋宿舍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不怎么样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</a:rPr>
              <a:t>地道</a:t>
            </a:r>
            <a:r>
              <a:rPr lang="zh-CN" altLang="en-US" sz="4000" b="1" dirty="0" smtClean="0"/>
              <a:t>：</a:t>
            </a:r>
            <a:r>
              <a:rPr lang="en-US" altLang="zh-CN" sz="4000" b="1" dirty="0" err="1" smtClean="0"/>
              <a:t>ahthentic</a:t>
            </a:r>
            <a:r>
              <a:rPr lang="zh-CN" altLang="en-US" sz="4000" b="1" dirty="0" smtClean="0"/>
              <a:t>，</a:t>
            </a:r>
            <a:r>
              <a:rPr lang="en-US" altLang="zh-CN" sz="4000" b="1" dirty="0" smtClean="0"/>
              <a:t>pure</a:t>
            </a: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这不是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地道</a:t>
            </a:r>
            <a:r>
              <a:rPr lang="zh-CN" altLang="en-US" sz="4000" b="1" dirty="0" smtClean="0"/>
              <a:t>的中国菜。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她</a:t>
            </a:r>
            <a:r>
              <a:rPr lang="zh-CN" altLang="en-US" sz="4000" b="1" dirty="0" smtClean="0"/>
              <a:t>说的上海话不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地道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FF0000"/>
                </a:solidFill>
              </a:rPr>
              <a:t>得很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very </a:t>
            </a:r>
            <a:r>
              <a:rPr lang="en-US" altLang="zh-CN" sz="4000" b="1" dirty="0" smtClean="0"/>
              <a:t>much </a:t>
            </a:r>
            <a:r>
              <a:rPr lang="en-US" altLang="zh-CN" sz="4000" b="1" dirty="0" smtClean="0"/>
              <a:t>so</a:t>
            </a: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学生的餐厅难吃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得很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外边吵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得很。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4000" b="1" dirty="0" smtClean="0"/>
              <a:t>今</a:t>
            </a:r>
            <a:r>
              <a:rPr lang="zh-CN" altLang="en-US" sz="4000" b="1" dirty="0" smtClean="0"/>
              <a:t>天的课无聊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得很。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>
                <a:solidFill>
                  <a:srgbClr val="FF0000"/>
                </a:solidFill>
              </a:rPr>
              <a:t>量词</a:t>
            </a:r>
            <a:r>
              <a:rPr lang="zh-CN" altLang="en-US" sz="4000" dirty="0" smtClean="0"/>
              <a:t>：</a:t>
            </a:r>
            <a:r>
              <a:rPr lang="en-US" altLang="zh-CN" sz="4000" dirty="0" smtClean="0"/>
              <a:t>measure words</a:t>
            </a:r>
          </a:p>
          <a:p>
            <a:pPr>
              <a:buNone/>
            </a:pPr>
            <a:r>
              <a:rPr lang="zh-CN" altLang="en-US" sz="4000" dirty="0" smtClean="0"/>
              <a:t>把：一把椅子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台：一台电脑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件：一件衣服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张：一张桌子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个：一个衣柜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3520</TotalTime>
  <Words>309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第二课  宿舍</vt:lpstr>
      <vt:lpstr>Word and phrases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 开学</dc:title>
  <dc:creator>alin</dc:creator>
  <cp:lastModifiedBy>alin</cp:lastModifiedBy>
  <cp:revision>5</cp:revision>
  <dcterms:created xsi:type="dcterms:W3CDTF">2011-09-07T21:36:45Z</dcterms:created>
  <dcterms:modified xsi:type="dcterms:W3CDTF">2011-09-29T07:31:35Z</dcterms:modified>
</cp:coreProperties>
</file>