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3" r:id="rId5"/>
    <p:sldId id="267" r:id="rId6"/>
    <p:sldId id="268" r:id="rId7"/>
    <p:sldId id="262" r:id="rId8"/>
    <p:sldId id="261" r:id="rId9"/>
    <p:sldId id="259" r:id="rId10"/>
    <p:sldId id="260" r:id="rId11"/>
    <p:sldId id="266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FB81B-43B8-4600-8765-CC8E4332D335}" type="datetimeFigureOut">
              <a:rPr lang="en-US" smtClean="0"/>
              <a:t>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10929-BDED-406A-A75E-1F425CE59B41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FB81B-43B8-4600-8765-CC8E4332D335}" type="datetimeFigureOut">
              <a:rPr lang="en-US" smtClean="0"/>
              <a:t>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10929-BDED-406A-A75E-1F425CE59B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FB81B-43B8-4600-8765-CC8E4332D335}" type="datetimeFigureOut">
              <a:rPr lang="en-US" smtClean="0"/>
              <a:t>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10929-BDED-406A-A75E-1F425CE59B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FB81B-43B8-4600-8765-CC8E4332D335}" type="datetimeFigureOut">
              <a:rPr lang="en-US" smtClean="0"/>
              <a:t>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10929-BDED-406A-A75E-1F425CE59B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FB81B-43B8-4600-8765-CC8E4332D335}" type="datetimeFigureOut">
              <a:rPr lang="en-US" smtClean="0"/>
              <a:t>1/26/2013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10929-BDED-406A-A75E-1F425CE59B4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FB81B-43B8-4600-8765-CC8E4332D335}" type="datetimeFigureOut">
              <a:rPr lang="en-US" smtClean="0"/>
              <a:t>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10929-BDED-406A-A75E-1F425CE59B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FB81B-43B8-4600-8765-CC8E4332D335}" type="datetimeFigureOut">
              <a:rPr lang="en-US" smtClean="0"/>
              <a:t>1/26/2013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10929-BDED-406A-A75E-1F425CE59B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FB81B-43B8-4600-8765-CC8E4332D335}" type="datetimeFigureOut">
              <a:rPr lang="en-US" smtClean="0"/>
              <a:t>1/26/2013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10929-BDED-406A-A75E-1F425CE59B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FB81B-43B8-4600-8765-CC8E4332D335}" type="datetimeFigureOut">
              <a:rPr lang="en-US" smtClean="0"/>
              <a:t>1/26/2013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10929-BDED-406A-A75E-1F425CE59B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FB81B-43B8-4600-8765-CC8E4332D335}" type="datetimeFigureOut">
              <a:rPr lang="en-US" smtClean="0"/>
              <a:t>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10929-BDED-406A-A75E-1F425CE59B41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FB81B-43B8-4600-8765-CC8E4332D335}" type="datetimeFigureOut">
              <a:rPr lang="en-US" smtClean="0"/>
              <a:t>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10929-BDED-406A-A75E-1F425CE59B41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D7FB81B-43B8-4600-8765-CC8E4332D335}" type="datetimeFigureOut">
              <a:rPr lang="en-US" smtClean="0"/>
              <a:t>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3A10929-BDED-406A-A75E-1F425CE59B41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amazon.com/Chinese-Festivals-Introductions-Culture/dp/0521186595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travel.cz001.com.cn/2012-06/11/content_1685531.htm" TargetMode="Externa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www.99jibing.com/life/tourism/tourism_60326.shtml" TargetMode="Externa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www.shxb.net/html/20091002/20091002_203052.shtml" TargetMode="Externa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://www.ivsky.com/tupian/yuebing_v1474/pic_38130.html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cflac.org.cn/wywzt/2012/zbwh/201201/t20120130_115791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ipic.com/show/3/92/5385e5a7e8c50a50.html" TargetMode="External"/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hyperlink" Target="http://www.meishichina.com/Health/CommonSense/201201/111209.html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laoyang.blog.com/2012/01/25/%E8%80%81%E6%9D%A8%E6%97%A5%E8%AE%B0%E4%B9%8B%E6%8B%9C%E5%B9%B4/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://sc.jb51.net/Picture/msfq/26683.htm" TargetMode="External"/><Relationship Id="rId9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anise.pixnet.net/blog/post/31476303-%E6%B5%B7%E9%9C%B8%E7%8E%8B%E7%A6%8F%E4%BE%86%E9%81%8B%E8%BD%89%E5%B9%B4%E8%8F%9C%E5%A4%96%E5%B8%B6%EF%BC%8C%E5%BD%AD%E6%B4%BE%E5%A4%A7%E6%96%B9%E5%8F%88%E7%BE%8E%E5%91%B3%EF%BC%81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cflac.org.cn/gn/201201/t20120120_106467.html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jpeg"/><Relationship Id="rId4" Type="http://schemas.openxmlformats.org/officeDocument/2006/relationships/hyperlink" Target="http://butterfly-home.blog.sohu.com/143372690.html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cul.shangdu.com/fengsu/20110209/353_205104.shtml" TargetMode="Externa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food.e23.cn/Content/2008-02-19/200821900159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ham1950.blog.163.com/blog/static/751040922011530622174/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ecx.images-amazon.com/images/I/51u%2B2RlYOqL._BO2,204,203,200_PIsitb-sticker-arrow-click,TopRight,35,-76_AA300_SH20_OU01_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77" r="16052"/>
          <a:stretch/>
        </p:blipFill>
        <p:spPr bwMode="auto">
          <a:xfrm rot="660000">
            <a:off x="5400600" y="1247463"/>
            <a:ext cx="3095897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667000"/>
            <a:ext cx="4419600" cy="1600327"/>
          </a:xfrm>
        </p:spPr>
        <p:txBody>
          <a:bodyPr>
            <a:normAutofit fontScale="90000"/>
          </a:bodyPr>
          <a:lstStyle/>
          <a:p>
            <a:r>
              <a:rPr lang="zh-CN" altLang="en-US" sz="6600" dirty="0">
                <a:solidFill>
                  <a:srgbClr val="FF0000"/>
                </a:solidFill>
              </a:rPr>
              <a:t>中国的节</a:t>
            </a:r>
            <a:r>
              <a:rPr lang="zh-CN" altLang="en-US" sz="6600" dirty="0" smtClean="0">
                <a:solidFill>
                  <a:srgbClr val="FF0000"/>
                </a:solidFill>
              </a:rPr>
              <a:t>日</a:t>
            </a:r>
            <a:r>
              <a:rPr lang="en-US" altLang="zh-CN" sz="6600" dirty="0" smtClean="0">
                <a:solidFill>
                  <a:srgbClr val="FF0000"/>
                </a:solidFill>
              </a:rPr>
              <a:t/>
            </a:r>
            <a:br>
              <a:rPr lang="en-US" altLang="zh-CN" sz="6600" dirty="0" smtClean="0">
                <a:solidFill>
                  <a:srgbClr val="FF0000"/>
                </a:solidFill>
              </a:rPr>
            </a:br>
            <a:r>
              <a:rPr lang="en-US" altLang="zh-CN" sz="6600" dirty="0" smtClean="0">
                <a:solidFill>
                  <a:srgbClr val="FF0000"/>
                </a:solidFill>
              </a:rPr>
              <a:t>---</a:t>
            </a:r>
            <a:r>
              <a:rPr lang="zh-CN" altLang="en-US" sz="4900" dirty="0" smtClean="0">
                <a:solidFill>
                  <a:srgbClr val="FFC000"/>
                </a:solidFill>
              </a:rPr>
              <a:t>传</a:t>
            </a:r>
            <a:r>
              <a:rPr lang="zh-CN" altLang="en-US" sz="4900" dirty="0">
                <a:solidFill>
                  <a:srgbClr val="FFC000"/>
                </a:solidFill>
              </a:rPr>
              <a:t>统的节日</a:t>
            </a:r>
            <a:endParaRPr lang="en-US" sz="49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687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汨罗江风景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533400"/>
            <a:ext cx="6000750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0" dirty="0" smtClean="0">
                <a:solidFill>
                  <a:srgbClr val="FFC000"/>
                </a:solidFill>
              </a:rPr>
              <a:t>端午节</a:t>
            </a:r>
            <a:endParaRPr lang="en-US" sz="4800" b="0" dirty="0">
              <a:solidFill>
                <a:srgbClr val="FFC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zh-CN" dirty="0" smtClean="0"/>
              <a:t>——</a:t>
            </a:r>
            <a:r>
              <a:rPr lang="zh-CN" altLang="en-US" sz="3200" b="1" dirty="0" smtClean="0"/>
              <a:t>五月初五</a:t>
            </a:r>
            <a:endParaRPr lang="en-US" sz="3200" b="1" dirty="0"/>
          </a:p>
        </p:txBody>
      </p:sp>
      <p:pic>
        <p:nvPicPr>
          <p:cNvPr id="3074" name="Picture 2" descr="http://t1.gstatic.com/images?q=tbn:ANd9GcRn9W1vx0IDJ1SMYD6pcx41CrO2K9h_ufyGyooal3AbblMlTA0Zk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933700"/>
            <a:ext cx="1957475" cy="3071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018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57200"/>
            <a:ext cx="4419600" cy="1143000"/>
          </a:xfrm>
        </p:spPr>
        <p:style>
          <a:lnRef idx="1">
            <a:schemeClr val="accent2"/>
          </a:lnRef>
          <a:fillRef idx="1003">
            <a:schemeClr val="l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zh-CN" altLang="en-US" sz="6000" dirty="0" smtClean="0">
                <a:solidFill>
                  <a:srgbClr val="FF0000"/>
                </a:solidFill>
              </a:rPr>
              <a:t>中秋节</a:t>
            </a:r>
            <a:endParaRPr lang="en-US" sz="6000" dirty="0">
              <a:solidFill>
                <a:srgbClr val="FF0000"/>
              </a:solidFill>
            </a:endParaRPr>
          </a:p>
        </p:txBody>
      </p:sp>
      <p:pic>
        <p:nvPicPr>
          <p:cNvPr id="4098" name="Picture 2" descr="http://t1.gstatic.com/images?q=tbn:ANd9GcQacOEcdCvuUMtfBIp1gW01Bcx34FxrqFwPYUPcEJALEPid3NmI6Q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752600"/>
            <a:ext cx="4892675" cy="4925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136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6000" b="0" dirty="0" smtClean="0">
                <a:solidFill>
                  <a:srgbClr val="FFC000"/>
                </a:solidFill>
              </a:rPr>
              <a:t>中秋</a:t>
            </a:r>
            <a:endParaRPr lang="en-US" sz="6000" b="0" dirty="0">
              <a:solidFill>
                <a:srgbClr val="FFC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00400"/>
            <a:ext cx="2590800" cy="1444752"/>
          </a:xfrm>
        </p:spPr>
        <p:txBody>
          <a:bodyPr/>
          <a:lstStyle/>
          <a:p>
            <a:r>
              <a:rPr lang="en-US" dirty="0" smtClean="0"/>
              <a:t>___</a:t>
            </a:r>
            <a:r>
              <a:rPr lang="zh-CN" altLang="en-US" sz="4000" b="1" dirty="0" smtClean="0">
                <a:solidFill>
                  <a:srgbClr val="FFC000"/>
                </a:solidFill>
              </a:rPr>
              <a:t>八月十五</a:t>
            </a:r>
            <a:endParaRPr lang="en-US" sz="4000" b="1" dirty="0">
              <a:solidFill>
                <a:srgbClr val="FFC000"/>
              </a:solidFill>
            </a:endParaRPr>
          </a:p>
        </p:txBody>
      </p:sp>
      <p:pic>
        <p:nvPicPr>
          <p:cNvPr id="5122" name="Picture 2" descr="http://www.shxb.net/newspic/20091002/A1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20455"/>
            <a:ext cx="5901779" cy="6027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07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t0.gstatic.com/images?q=tbn:ANd9GcSUdru8vV09bNrj2msk2s3SC0XCru9eKV69jQqwwWHFFtUHfVSS6Q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95400"/>
            <a:ext cx="7802880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048000" y="304800"/>
            <a:ext cx="2514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5400" b="1" dirty="0" smtClean="0">
                <a:solidFill>
                  <a:srgbClr val="FF0000"/>
                </a:solidFill>
              </a:rPr>
              <a:t>月饼</a:t>
            </a:r>
            <a:endParaRPr lang="en-US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32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229600" cy="1143000"/>
          </a:xfrm>
          <a:effectLst>
            <a:glow rad="63500">
              <a:schemeClr val="accent6">
                <a:satMod val="175000"/>
                <a:alpha val="40000"/>
              </a:schemeClr>
            </a:glow>
            <a:outerShdw blurRad="57150" dist="38100" dir="5400000" algn="ctr" rotWithShape="0">
              <a:schemeClr val="accent2">
                <a:shade val="9000"/>
                <a:alpha val="48000"/>
                <a:satMod val="105000"/>
              </a:scheme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zh-CN" altLang="en-US" sz="6600" dirty="0" smtClean="0">
                <a:solidFill>
                  <a:srgbClr val="FF0000"/>
                </a:solidFill>
              </a:rPr>
              <a:t>春节  </a:t>
            </a:r>
            <a:r>
              <a:rPr lang="en-US" altLang="zh-CN" sz="6600" dirty="0" smtClean="0">
                <a:solidFill>
                  <a:srgbClr val="FF0000"/>
                </a:solidFill>
              </a:rPr>
              <a:t>- </a:t>
            </a:r>
            <a:r>
              <a:rPr lang="en-US" altLang="zh-CN" sz="6600" b="0" dirty="0" err="1" smtClean="0">
                <a:solidFill>
                  <a:srgbClr val="FF0000"/>
                </a:solidFill>
              </a:rPr>
              <a:t>NewYear</a:t>
            </a:r>
            <a:endParaRPr lang="en-US" sz="6600" b="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CN" sz="3200" b="1" dirty="0" smtClean="0"/>
          </a:p>
          <a:p>
            <a:r>
              <a:rPr lang="zh-CN" altLang="en-US" sz="3200" b="1" dirty="0" smtClean="0">
                <a:solidFill>
                  <a:srgbClr val="FFC000"/>
                </a:solidFill>
              </a:rPr>
              <a:t>除</a:t>
            </a:r>
            <a:r>
              <a:rPr lang="zh-CN" altLang="en-US" sz="3200" b="1" dirty="0" smtClean="0">
                <a:solidFill>
                  <a:srgbClr val="FFC000"/>
                </a:solidFill>
              </a:rPr>
              <a:t>夕</a:t>
            </a:r>
            <a:endParaRPr lang="en-US" altLang="zh-CN" sz="3200" b="1" dirty="0" smtClean="0">
              <a:solidFill>
                <a:srgbClr val="FFC000"/>
              </a:solidFill>
            </a:endParaRPr>
          </a:p>
          <a:p>
            <a:r>
              <a:rPr lang="zh-CN" altLang="en-US" sz="3200" b="1" dirty="0">
                <a:solidFill>
                  <a:srgbClr val="FFC000"/>
                </a:solidFill>
              </a:rPr>
              <a:t>守</a:t>
            </a:r>
            <a:r>
              <a:rPr lang="zh-CN" altLang="en-US" sz="3200" b="1" dirty="0" smtClean="0">
                <a:solidFill>
                  <a:srgbClr val="FFC000"/>
                </a:solidFill>
              </a:rPr>
              <a:t>岁         </a:t>
            </a:r>
            <a:endParaRPr lang="en-US" altLang="zh-CN" sz="3200" b="1" dirty="0" smtClean="0">
              <a:solidFill>
                <a:srgbClr val="FFC000"/>
              </a:solidFill>
            </a:endParaRPr>
          </a:p>
          <a:p>
            <a:r>
              <a:rPr lang="zh-CN" altLang="en-US" sz="3200" b="1" dirty="0" smtClean="0">
                <a:solidFill>
                  <a:srgbClr val="FFC000"/>
                </a:solidFill>
              </a:rPr>
              <a:t>年</a:t>
            </a:r>
            <a:r>
              <a:rPr lang="zh-CN" altLang="en-US" sz="3200" b="1" dirty="0">
                <a:solidFill>
                  <a:srgbClr val="FFC000"/>
                </a:solidFill>
              </a:rPr>
              <a:t>夜</a:t>
            </a:r>
            <a:r>
              <a:rPr lang="zh-CN" altLang="en-US" sz="3200" b="1" dirty="0" smtClean="0">
                <a:solidFill>
                  <a:srgbClr val="FFC000"/>
                </a:solidFill>
              </a:rPr>
              <a:t>饭</a:t>
            </a:r>
            <a:endParaRPr lang="en-US" altLang="zh-CN" sz="3200" b="1" dirty="0" smtClean="0">
              <a:solidFill>
                <a:srgbClr val="FFC000"/>
              </a:solidFill>
            </a:endParaRPr>
          </a:p>
          <a:p>
            <a:r>
              <a:rPr lang="zh-CN" altLang="en-US" sz="3200" b="1" dirty="0">
                <a:solidFill>
                  <a:srgbClr val="FFC000"/>
                </a:solidFill>
              </a:rPr>
              <a:t>团圆</a:t>
            </a:r>
            <a:r>
              <a:rPr lang="zh-CN" altLang="en-US" sz="3200" b="1" dirty="0" smtClean="0">
                <a:solidFill>
                  <a:srgbClr val="FFC000"/>
                </a:solidFill>
              </a:rPr>
              <a:t> </a:t>
            </a:r>
            <a:endParaRPr lang="en-US" sz="3200" b="1" dirty="0">
              <a:solidFill>
                <a:srgbClr val="FFC000"/>
              </a:solidFill>
            </a:endParaRPr>
          </a:p>
        </p:txBody>
      </p:sp>
      <p:pic>
        <p:nvPicPr>
          <p:cNvPr id="2050" name="Picture 2" descr="http://t0.gstatic.com/images?q=tbn:ANd9GcRXh192U2YYFBOcZ84WnjMLmcsARpOd-xYIx0PArXr6fwu8dYqB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752600"/>
            <a:ext cx="5953125" cy="409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7558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3184"/>
            <a:ext cx="2974687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zh-CN" altLang="en-US" sz="4400" dirty="0" smtClean="0">
                <a:solidFill>
                  <a:srgbClr val="FF0000"/>
                </a:solidFill>
              </a:rPr>
              <a:t>大年初一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2130369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4000" b="1" dirty="0" smtClean="0">
                <a:solidFill>
                  <a:srgbClr val="FFC000"/>
                </a:solidFill>
              </a:rPr>
              <a:t>正月  </a:t>
            </a:r>
            <a:endParaRPr lang="en-US" altLang="zh-CN" sz="4000" b="1" dirty="0" smtClean="0">
              <a:solidFill>
                <a:srgbClr val="FFC000"/>
              </a:solidFill>
            </a:endParaRPr>
          </a:p>
          <a:p>
            <a:r>
              <a:rPr lang="zh-CN" altLang="en-US" sz="4000" b="1" dirty="0" smtClean="0">
                <a:solidFill>
                  <a:srgbClr val="FFC000"/>
                </a:solidFill>
              </a:rPr>
              <a:t>鞭炮</a:t>
            </a:r>
            <a:endParaRPr lang="en-US" altLang="zh-CN" sz="4000" b="1" dirty="0" smtClean="0">
              <a:solidFill>
                <a:srgbClr val="FFC000"/>
              </a:solidFill>
            </a:endParaRPr>
          </a:p>
          <a:p>
            <a:r>
              <a:rPr lang="zh-CN" altLang="en-US" sz="4000" b="1" dirty="0" smtClean="0">
                <a:solidFill>
                  <a:srgbClr val="FFC000"/>
                </a:solidFill>
              </a:rPr>
              <a:t>红包</a:t>
            </a:r>
            <a:endParaRPr lang="en-US" altLang="zh-CN" sz="4000" b="1" dirty="0" smtClean="0">
              <a:solidFill>
                <a:srgbClr val="FFC000"/>
              </a:solidFill>
            </a:endParaRPr>
          </a:p>
          <a:p>
            <a:r>
              <a:rPr lang="zh-CN" altLang="en-US" sz="4000" b="1" dirty="0" smtClean="0">
                <a:solidFill>
                  <a:srgbClr val="FFC000"/>
                </a:solidFill>
              </a:rPr>
              <a:t>初一</a:t>
            </a:r>
            <a:endParaRPr lang="en-US" altLang="zh-CN" sz="4000" b="1" dirty="0" smtClean="0">
              <a:solidFill>
                <a:srgbClr val="FFC000"/>
              </a:solidFill>
            </a:endParaRPr>
          </a:p>
          <a:p>
            <a:r>
              <a:rPr lang="zh-CN" altLang="en-US" sz="4000" b="1" dirty="0">
                <a:solidFill>
                  <a:srgbClr val="FFC000"/>
                </a:solidFill>
              </a:rPr>
              <a:t>对</a:t>
            </a:r>
            <a:r>
              <a:rPr lang="zh-CN" altLang="en-US" sz="4000" b="1" dirty="0" smtClean="0">
                <a:solidFill>
                  <a:srgbClr val="FFC000"/>
                </a:solidFill>
              </a:rPr>
              <a:t>联</a:t>
            </a:r>
            <a:endParaRPr lang="en-US" altLang="zh-CN" sz="4000" b="1" dirty="0" smtClean="0">
              <a:solidFill>
                <a:srgbClr val="FFC000"/>
              </a:solidFill>
            </a:endParaRPr>
          </a:p>
          <a:p>
            <a:r>
              <a:rPr lang="zh-CN" altLang="en-US" sz="4000" b="1" dirty="0" smtClean="0">
                <a:solidFill>
                  <a:srgbClr val="FFC000"/>
                </a:solidFill>
              </a:rPr>
              <a:t>拜年</a:t>
            </a:r>
            <a:r>
              <a:rPr lang="zh-CN" altLang="en-US" sz="4000" b="1" dirty="0" smtClean="0"/>
              <a:t> </a:t>
            </a:r>
            <a:endParaRPr lang="en-US" sz="4000" b="1" dirty="0"/>
          </a:p>
        </p:txBody>
      </p:sp>
      <p:pic>
        <p:nvPicPr>
          <p:cNvPr id="3074" name="Picture 2" descr="http://t1.gstatic.com/images?q=tbn:ANd9GcTFWdVzQofnd1YFhqqEtjDQRK8HG3_GH2MTV5vKcnhf-LuMDqQLu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667000"/>
            <a:ext cx="6094949" cy="4059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t3.gstatic.com/images?q=tbn:ANd9GcS6ytb4h0OtDFr0sKxuMfGjb8larFqf9JbERu6mtaiE0Gb3uMeqIQ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6376" y="457200"/>
            <a:ext cx="1775573" cy="1977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laoyang.blog.com/files/2012/01/20071010152936980_2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7886" y="457200"/>
            <a:ext cx="2484074" cy="1985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http://t0.gstatic.com/images?q=tbn:ANd9GcRXX3bm8kWtW9kU0zEWOvXynp68rh1Mqc_3w6hpvyFrnQpllsou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9237" y="422366"/>
            <a:ext cx="1224974" cy="2123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965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274638"/>
            <a:ext cx="3886200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zh-CN" altLang="en-US" sz="5400" dirty="0" smtClean="0">
                <a:solidFill>
                  <a:srgbClr val="FF0000"/>
                </a:solidFill>
              </a:rPr>
              <a:t>年菜</a:t>
            </a:r>
            <a:endParaRPr lang="en-US" sz="54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http://farm9.static.flickr.com/8494/8267186870_12629fd83d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600200"/>
            <a:ext cx="6629400" cy="4865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897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algn="ctr"/>
            <a:r>
              <a:rPr lang="zh-CN" altLang="en-US" sz="4400" dirty="0" smtClean="0">
                <a:solidFill>
                  <a:srgbClr val="FF0000"/>
                </a:solidFill>
              </a:rPr>
              <a:t>年年有余 </a:t>
            </a:r>
            <a:r>
              <a:rPr lang="zh-CN" altLang="en-US" sz="3200" dirty="0" smtClean="0">
                <a:solidFill>
                  <a:srgbClr val="FF0000"/>
                </a:solidFill>
              </a:rPr>
              <a:t>（</a:t>
            </a:r>
            <a:r>
              <a:rPr lang="en-US" altLang="zh-CN" sz="3200" dirty="0" err="1" smtClean="0">
                <a:solidFill>
                  <a:srgbClr val="FF0000"/>
                </a:solidFill>
              </a:rPr>
              <a:t>y</a:t>
            </a:r>
            <a:r>
              <a:rPr lang="en-US" altLang="zh-CN" sz="3200" dirty="0" err="1">
                <a:solidFill>
                  <a:srgbClr val="FF0000"/>
                </a:solidFill>
              </a:rPr>
              <a:t>ú</a:t>
            </a:r>
            <a:r>
              <a:rPr lang="zh-CN" altLang="en-US" sz="3200" dirty="0" smtClean="0">
                <a:solidFill>
                  <a:srgbClr val="FF0000"/>
                </a:solidFill>
              </a:rPr>
              <a:t>）</a:t>
            </a:r>
            <a:r>
              <a:rPr lang="zh-CN" altLang="en-US" sz="4400" dirty="0" smtClean="0">
                <a:solidFill>
                  <a:srgbClr val="FF0000"/>
                </a:solidFill>
              </a:rPr>
              <a:t>年年有鱼</a:t>
            </a:r>
            <a:r>
              <a:rPr lang="zh-CN" altLang="en-US" sz="3200" dirty="0" smtClean="0">
                <a:solidFill>
                  <a:srgbClr val="FF0000"/>
                </a:solidFill>
              </a:rPr>
              <a:t>（</a:t>
            </a:r>
            <a:r>
              <a:rPr lang="en-US" altLang="zh-CN" sz="3200" dirty="0" err="1" smtClean="0">
                <a:solidFill>
                  <a:srgbClr val="FF0000"/>
                </a:solidFill>
              </a:rPr>
              <a:t>yú</a:t>
            </a:r>
            <a:r>
              <a:rPr lang="zh-CN" altLang="en-US" sz="3200" dirty="0" smtClean="0">
                <a:solidFill>
                  <a:srgbClr val="FF0000"/>
                </a:solidFill>
              </a:rPr>
              <a:t>）</a:t>
            </a:r>
            <a:endParaRPr lang="en-US" sz="3200" dirty="0">
              <a:solidFill>
                <a:srgbClr val="FF0000"/>
              </a:solidFill>
            </a:endParaRPr>
          </a:p>
        </p:txBody>
      </p:sp>
      <p:pic>
        <p:nvPicPr>
          <p:cNvPr id="7170" name="Picture 2" descr="http://t0.gstatic.com/images?q=tbn:ANd9GcT6GnWlKjQHyGLk63137-4lYvOd62uqZtiUxkko2SdrCnTm6bS00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057400"/>
            <a:ext cx="3967208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t0.gstatic.com/images?q=tbn:ANd9GcQemU8mMTpGiCgDzF0M_1tqeUMww4VtlN7jggnGCSCIad_RJr5ry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743200"/>
            <a:ext cx="4133850" cy="3104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188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04800"/>
            <a:ext cx="6553200" cy="1143000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algn="ctr"/>
            <a:r>
              <a:rPr lang="zh-CN" altLang="en-US" sz="5400" dirty="0" smtClean="0">
                <a:solidFill>
                  <a:srgbClr val="FF0000"/>
                </a:solidFill>
              </a:rPr>
              <a:t>贺词 </a:t>
            </a:r>
            <a:r>
              <a:rPr lang="en-US" altLang="zh-CN" sz="5400" dirty="0" smtClean="0">
                <a:solidFill>
                  <a:srgbClr val="FF0000"/>
                </a:solidFill>
              </a:rPr>
              <a:t>greeting words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95400" y="1905000"/>
            <a:ext cx="6858000" cy="426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altLang="zh-CN" sz="3600" dirty="0" smtClean="0">
                <a:solidFill>
                  <a:srgbClr val="FF0000"/>
                </a:solidFill>
              </a:rPr>
              <a:t>		</a:t>
            </a:r>
            <a:r>
              <a:rPr lang="zh-CN" altLang="en-US" sz="3600" dirty="0" smtClean="0">
                <a:solidFill>
                  <a:srgbClr val="FF0000"/>
                </a:solidFill>
              </a:rPr>
              <a:t>过年好！</a:t>
            </a:r>
            <a:endParaRPr lang="en-US" altLang="zh-CN" sz="3600" dirty="0" smtClean="0">
              <a:solidFill>
                <a:srgbClr val="FF0000"/>
              </a:solidFill>
            </a:endParaRPr>
          </a:p>
          <a:p>
            <a:pPr algn="just"/>
            <a:r>
              <a:rPr lang="en-US" altLang="zh-CN" sz="3600" dirty="0" smtClean="0">
                <a:solidFill>
                  <a:srgbClr val="FF0000"/>
                </a:solidFill>
              </a:rPr>
              <a:t>		</a:t>
            </a:r>
            <a:r>
              <a:rPr lang="zh-CN" altLang="en-US" sz="3600" dirty="0" smtClean="0">
                <a:solidFill>
                  <a:srgbClr val="FF0000"/>
                </a:solidFill>
              </a:rPr>
              <a:t>新年好！</a:t>
            </a:r>
            <a:endParaRPr lang="en-US" altLang="zh-CN" sz="3600" dirty="0" smtClean="0">
              <a:solidFill>
                <a:srgbClr val="FF0000"/>
              </a:solidFill>
            </a:endParaRPr>
          </a:p>
          <a:p>
            <a:pPr algn="just"/>
            <a:r>
              <a:rPr lang="en-US" altLang="zh-CN" sz="3600" dirty="0" smtClean="0">
                <a:solidFill>
                  <a:srgbClr val="FF0000"/>
                </a:solidFill>
              </a:rPr>
              <a:t>		</a:t>
            </a:r>
            <a:r>
              <a:rPr lang="zh-CN" altLang="en-US" sz="3600" dirty="0" smtClean="0">
                <a:solidFill>
                  <a:srgbClr val="FF0000"/>
                </a:solidFill>
              </a:rPr>
              <a:t>恭</a:t>
            </a:r>
            <a:r>
              <a:rPr lang="zh-CN" altLang="en-US" sz="3600" dirty="0">
                <a:solidFill>
                  <a:srgbClr val="FF0000"/>
                </a:solidFill>
              </a:rPr>
              <a:t>喜发</a:t>
            </a:r>
            <a:r>
              <a:rPr lang="zh-CN" altLang="en-US" sz="3600" dirty="0" smtClean="0">
                <a:solidFill>
                  <a:srgbClr val="FF0000"/>
                </a:solidFill>
              </a:rPr>
              <a:t>财！</a:t>
            </a:r>
            <a:endParaRPr lang="en-US" altLang="zh-CN" sz="3600" dirty="0" smtClean="0">
              <a:solidFill>
                <a:srgbClr val="FF0000"/>
              </a:solidFill>
            </a:endParaRPr>
          </a:p>
          <a:p>
            <a:pPr algn="just"/>
            <a:r>
              <a:rPr lang="en-US" sz="3600" dirty="0">
                <a:solidFill>
                  <a:srgbClr val="FF0000"/>
                </a:solidFill>
              </a:rPr>
              <a:t>	</a:t>
            </a:r>
            <a:r>
              <a:rPr lang="en-US" sz="3600" dirty="0" smtClean="0">
                <a:solidFill>
                  <a:srgbClr val="FF0000"/>
                </a:solidFill>
              </a:rPr>
              <a:t>	</a:t>
            </a:r>
            <a:r>
              <a:rPr lang="zh-CN" altLang="en-US" sz="3600" dirty="0" smtClean="0">
                <a:solidFill>
                  <a:srgbClr val="FF0000"/>
                </a:solidFill>
              </a:rPr>
              <a:t>万事如意！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54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5400" dirty="0" smtClean="0">
                <a:solidFill>
                  <a:srgbClr val="FFFF00"/>
                </a:solidFill>
              </a:rPr>
              <a:t>元宵节</a:t>
            </a:r>
            <a:endParaRPr lang="en-US" sz="5400" dirty="0">
              <a:solidFill>
                <a:srgbClr val="FFFF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altLang="zh-CN" sz="3200" b="1" dirty="0" smtClean="0">
                <a:solidFill>
                  <a:srgbClr val="FFFF00"/>
                </a:solidFill>
              </a:rPr>
              <a:t>---</a:t>
            </a:r>
            <a:r>
              <a:rPr lang="zh-CN" altLang="en-US" sz="3200" b="1" dirty="0" smtClean="0">
                <a:solidFill>
                  <a:srgbClr val="FFFF00"/>
                </a:solidFill>
              </a:rPr>
              <a:t>正月十五</a:t>
            </a:r>
            <a:endParaRPr lang="en-US" sz="3200" b="1" dirty="0">
              <a:solidFill>
                <a:srgbClr val="FFFF00"/>
              </a:solidFill>
            </a:endParaRPr>
          </a:p>
        </p:txBody>
      </p:sp>
      <p:pic>
        <p:nvPicPr>
          <p:cNvPr id="4098" name="Picture 2" descr="http://cul.shangdu.com/fengsu/20110209/P_205104_0__18216563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66" b="2266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915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74638"/>
            <a:ext cx="5181600" cy="1143000"/>
          </a:xfrm>
        </p:spPr>
        <p:style>
          <a:lnRef idx="1">
            <a:schemeClr val="accent2"/>
          </a:lnRef>
          <a:fillRef idx="1003">
            <a:schemeClr val="l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zh-CN" altLang="en-US" sz="5400" dirty="0" smtClean="0">
                <a:solidFill>
                  <a:srgbClr val="FF0000"/>
                </a:solidFill>
              </a:rPr>
              <a:t>元宵节灯会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http://t3.gstatic.com/images?q=tbn:ANd9GcS41bzmRDidiNRyRRSajyhd0kXFlWROIXhibQrS8pYRvi6eG_7P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447800"/>
            <a:ext cx="6553200" cy="491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505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274638"/>
            <a:ext cx="4267200" cy="1143000"/>
          </a:xfrm>
        </p:spPr>
        <p:style>
          <a:lnRef idx="1">
            <a:schemeClr val="accent2"/>
          </a:lnRef>
          <a:fillRef idx="1003">
            <a:schemeClr val="l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zh-CN" altLang="en-US" sz="5400" dirty="0" smtClean="0">
                <a:solidFill>
                  <a:srgbClr val="FF0000"/>
                </a:solidFill>
              </a:rPr>
              <a:t>端午节</a:t>
            </a:r>
            <a:endParaRPr lang="en-US" sz="5400" dirty="0">
              <a:solidFill>
                <a:srgbClr val="FF0000"/>
              </a:solidFill>
            </a:endParaRPr>
          </a:p>
        </p:txBody>
      </p:sp>
      <p:pic>
        <p:nvPicPr>
          <p:cNvPr id="2050" name="Picture 2" descr="http://t2.gstatic.com/images?q=tbn:ANd9GcRoxUqibEwAyoh4hujVMdnWiI2bZzrWht-Ub2gl22fIgGkr8IPLy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752600"/>
            <a:ext cx="6400800" cy="4712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760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190</TotalTime>
  <Words>90</Words>
  <Application>Microsoft Office PowerPoint</Application>
  <PresentationFormat>On-screen Show (4:3)</PresentationFormat>
  <Paragraphs>31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Thatch</vt:lpstr>
      <vt:lpstr>中国的节日 ---传统的节日</vt:lpstr>
      <vt:lpstr>春节  - NewYear</vt:lpstr>
      <vt:lpstr>大年初一</vt:lpstr>
      <vt:lpstr>年菜</vt:lpstr>
      <vt:lpstr>年年有余 （yú）年年有鱼（yú）</vt:lpstr>
      <vt:lpstr>贺词 greeting words</vt:lpstr>
      <vt:lpstr>元宵节</vt:lpstr>
      <vt:lpstr>元宵节灯会</vt:lpstr>
      <vt:lpstr>端午节</vt:lpstr>
      <vt:lpstr>端午节</vt:lpstr>
      <vt:lpstr>中秋节</vt:lpstr>
      <vt:lpstr>中秋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中国的节日</dc:title>
  <dc:creator>Anita Lin</dc:creator>
  <cp:lastModifiedBy>Anita Lin</cp:lastModifiedBy>
  <cp:revision>15</cp:revision>
  <dcterms:created xsi:type="dcterms:W3CDTF">2013-01-26T21:38:38Z</dcterms:created>
  <dcterms:modified xsi:type="dcterms:W3CDTF">2013-01-27T05:22:22Z</dcterms:modified>
</cp:coreProperties>
</file>