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7772400" cy="10058400"/>
  <p:notesSz cx="6858000" cy="9144000"/>
  <p:embeddedFontLst>
    <p:embeddedFont>
      <p:font typeface="Playfair Display" panose="00000500000000000000" pitchFamily="2" charset="0"/>
      <p:regular r:id="rId58"/>
      <p:bold r:id="rId59"/>
      <p:italic r:id="rId60"/>
      <p:boldItalic r:id="rId6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977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1.fntdata"/><Relationship Id="rId5" Type="http://schemas.openxmlformats.org/officeDocument/2006/relationships/slide" Target="slides/slide4.xml"/><Relationship Id="rId61" Type="http://schemas.openxmlformats.org/officeDocument/2006/relationships/font" Target="fonts/font4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2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3.fntdata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10e612bff8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10e612bff8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0e612bff8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10e612bff8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0e612bff8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10e612bff8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10e612bff8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10e612bff80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10e612bff80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10e612bff80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0e612bff8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0e612bff80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10e612bff80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10e612bff80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10e612bff80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10e612bff80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0e612bff80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10e612bff80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10e612bff80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10e612bff80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e612bff80_0_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e612bff80_0_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0e612bff80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0e612bff80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10e612bff80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10e612bff80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10e612bff80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10e612bff80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0e612bff80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0e612bff80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10e612bff80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10e612bff80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0e612bff80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0e612bff80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10e612bff80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10e612bff80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10e612bff80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10e612bff80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10e612bff80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10e612bff80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10e612bff80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10e612bff80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e612bff80_0_3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0e612bff80_0_3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10e612bff80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10e612bff80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0e612bff80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10e612bff80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10e612bff80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10e612bff80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10e612bff80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10e612bff80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10e612bff80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8" name="Google Shape;588;g10e612bff80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10e612bff80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10e612bff80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10e612bff80_0_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10e612bff80_0_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10e612bff80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10e612bff80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10e612bff80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10e612bff80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10e612bff80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10e612bff80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0e612bff80_0_5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0e612bff80_0_5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0e612bff80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0e612bff80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g10e612bff80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Google Shape;644;g10e612bff80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0e612bff80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0e612bff80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10e612bff80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10e612bff80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10e612bff80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" name="Google Shape;668;g10e612bff80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10e612bff80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10e612bff80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g10e612bff80_0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4" name="Google Shape;684;g10e612bff80_0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10e612bff80_0_3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10e612bff80_0_3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10e612bff80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10e612bff80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g10e612bff80_0_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8" name="Google Shape;708;g10e612bff80_0_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0e612bff80_0_6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10e612bff80_0_6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10e612bff80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10e612bff80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10e612bff80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10e612bff80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g10e612bff80_0_3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2" name="Google Shape;732;g10e612bff80_0_3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g10e612bff80_0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0" name="Google Shape;740;g10e612bff80_0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g10e612bff80_0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8" name="Google Shape;748;g10e612bff80_0_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g18adee5ac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6" name="Google Shape;756;g18adee5ac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10e612bff8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10e612bff8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10e612bff8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10e612bff8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0e612bff80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0e612bff80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0e612bff80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56" y="685800"/>
            <a:ext cx="2649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10e612bff80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2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71975" y="1329725"/>
            <a:ext cx="3752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layfair Display"/>
                <a:ea typeface="Playfair Display"/>
                <a:cs typeface="Playfair Display"/>
                <a:sym typeface="Playfair Display"/>
              </a:rPr>
              <a:t>Introduction to Engineering Design</a:t>
            </a:r>
            <a:endParaRPr sz="1800"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005875" y="2295200"/>
            <a:ext cx="3684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Playfair Display"/>
                <a:ea typeface="Playfair Display"/>
                <a:cs typeface="Playfair Display"/>
                <a:sym typeface="Playfair Display"/>
              </a:rPr>
              <a:t>Type your name here</a:t>
            </a:r>
            <a:endParaRPr sz="1800"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2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2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2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2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3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3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3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3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4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4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4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4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5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5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5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5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6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6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6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6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7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7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7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7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8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28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8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8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9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29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29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29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0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30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30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30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1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31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31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31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66125" y="16008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66125" y="1978450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166125" y="2340925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166125" y="2733600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151025" y="3126250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151025" y="3488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151025" y="388140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166125" y="4274075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151025" y="4666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166125" y="504430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135925" y="54218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166125" y="5436975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151025" y="581455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166125" y="620720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166125" y="65998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151025" y="699255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166125" y="7355025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4"/>
          <p:cNvSpPr txBox="1"/>
          <p:nvPr/>
        </p:nvSpPr>
        <p:spPr>
          <a:xfrm>
            <a:off x="135925" y="7385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4"/>
          <p:cNvSpPr txBox="1"/>
          <p:nvPr/>
        </p:nvSpPr>
        <p:spPr>
          <a:xfrm>
            <a:off x="181225" y="7747675"/>
            <a:ext cx="178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135925" y="8533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181225" y="8910600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4"/>
          <p:cNvSpPr txBox="1"/>
          <p:nvPr/>
        </p:nvSpPr>
        <p:spPr>
          <a:xfrm>
            <a:off x="166125" y="93334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166125" y="8140350"/>
            <a:ext cx="1766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4"/>
          <p:cNvSpPr txBox="1"/>
          <p:nvPr/>
        </p:nvSpPr>
        <p:spPr>
          <a:xfrm>
            <a:off x="1963350" y="1570675"/>
            <a:ext cx="478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/>
          <p:nvPr/>
        </p:nvSpPr>
        <p:spPr>
          <a:xfrm>
            <a:off x="6750900" y="15706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4"/>
          <p:cNvSpPr txBox="1"/>
          <p:nvPr/>
        </p:nvSpPr>
        <p:spPr>
          <a:xfrm>
            <a:off x="1978450" y="193315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6766000" y="1933150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4"/>
          <p:cNvSpPr txBox="1"/>
          <p:nvPr/>
        </p:nvSpPr>
        <p:spPr>
          <a:xfrm>
            <a:off x="1993550" y="23409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6766000" y="23409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 txBox="1"/>
          <p:nvPr/>
        </p:nvSpPr>
        <p:spPr>
          <a:xfrm>
            <a:off x="1978450" y="27184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4"/>
          <p:cNvSpPr txBox="1"/>
          <p:nvPr/>
        </p:nvSpPr>
        <p:spPr>
          <a:xfrm>
            <a:off x="6766000" y="273360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1963350" y="3111150"/>
            <a:ext cx="478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6750900" y="309605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1993550" y="35189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6735800" y="3503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1993550" y="388140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6766000" y="389650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1978450" y="4274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6766000" y="4289175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4"/>
          <p:cNvSpPr txBox="1"/>
          <p:nvPr/>
        </p:nvSpPr>
        <p:spPr>
          <a:xfrm>
            <a:off x="1993550" y="4666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6766000" y="4666725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4"/>
          <p:cNvSpPr txBox="1"/>
          <p:nvPr/>
        </p:nvSpPr>
        <p:spPr>
          <a:xfrm>
            <a:off x="1963350" y="5044300"/>
            <a:ext cx="478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6781125" y="504430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1978450" y="54218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6781125" y="5436975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 txBox="1"/>
          <p:nvPr/>
        </p:nvSpPr>
        <p:spPr>
          <a:xfrm>
            <a:off x="1978450" y="581455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/>
          <p:nvPr/>
        </p:nvSpPr>
        <p:spPr>
          <a:xfrm>
            <a:off x="6735800" y="581455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1993550" y="6222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4"/>
          <p:cNvSpPr txBox="1"/>
          <p:nvPr/>
        </p:nvSpPr>
        <p:spPr>
          <a:xfrm>
            <a:off x="6766000" y="6222325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4"/>
          <p:cNvSpPr txBox="1"/>
          <p:nvPr/>
        </p:nvSpPr>
        <p:spPr>
          <a:xfrm>
            <a:off x="1993550" y="65998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"/>
          <p:cNvSpPr txBox="1"/>
          <p:nvPr/>
        </p:nvSpPr>
        <p:spPr>
          <a:xfrm>
            <a:off x="6766000" y="6599875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4"/>
          <p:cNvSpPr txBox="1"/>
          <p:nvPr/>
        </p:nvSpPr>
        <p:spPr>
          <a:xfrm>
            <a:off x="1963350" y="697745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4"/>
          <p:cNvSpPr txBox="1"/>
          <p:nvPr/>
        </p:nvSpPr>
        <p:spPr>
          <a:xfrm>
            <a:off x="6750900" y="6977450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4"/>
          <p:cNvSpPr txBox="1"/>
          <p:nvPr/>
        </p:nvSpPr>
        <p:spPr>
          <a:xfrm>
            <a:off x="1963350" y="7370125"/>
            <a:ext cx="478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6781125" y="7370125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4"/>
          <p:cNvSpPr txBox="1"/>
          <p:nvPr/>
        </p:nvSpPr>
        <p:spPr>
          <a:xfrm>
            <a:off x="1978450" y="77476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4"/>
          <p:cNvSpPr txBox="1"/>
          <p:nvPr/>
        </p:nvSpPr>
        <p:spPr>
          <a:xfrm>
            <a:off x="6750900" y="776280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4"/>
          <p:cNvSpPr txBox="1"/>
          <p:nvPr/>
        </p:nvSpPr>
        <p:spPr>
          <a:xfrm>
            <a:off x="1978450" y="8140350"/>
            <a:ext cx="478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6766000" y="8140350"/>
            <a:ext cx="921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1993550" y="8533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6750900" y="8548125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2008650" y="892570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6766000" y="8940800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6750900" y="9333450"/>
            <a:ext cx="89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4"/>
          <p:cNvSpPr txBox="1"/>
          <p:nvPr/>
        </p:nvSpPr>
        <p:spPr>
          <a:xfrm>
            <a:off x="1993550" y="933345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32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2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32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32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3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33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33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33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34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34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34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34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5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5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5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35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36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36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36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36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37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37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37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37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8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38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38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38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39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39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39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39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40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40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40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40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41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41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41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41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/>
          <p:nvPr/>
        </p:nvSpPr>
        <p:spPr>
          <a:xfrm>
            <a:off x="135925" y="196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5"/>
          <p:cNvSpPr txBox="1"/>
          <p:nvPr/>
        </p:nvSpPr>
        <p:spPr>
          <a:xfrm>
            <a:off x="135925" y="596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5"/>
          <p:cNvSpPr txBox="1"/>
          <p:nvPr/>
        </p:nvSpPr>
        <p:spPr>
          <a:xfrm>
            <a:off x="135925" y="996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5"/>
          <p:cNvSpPr txBox="1"/>
          <p:nvPr/>
        </p:nvSpPr>
        <p:spPr>
          <a:xfrm>
            <a:off x="135925" y="1396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5"/>
          <p:cNvSpPr txBox="1"/>
          <p:nvPr/>
        </p:nvSpPr>
        <p:spPr>
          <a:xfrm>
            <a:off x="135925" y="1797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5"/>
          <p:cNvSpPr txBox="1"/>
          <p:nvPr/>
        </p:nvSpPr>
        <p:spPr>
          <a:xfrm>
            <a:off x="135925" y="2197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5"/>
          <p:cNvSpPr txBox="1"/>
          <p:nvPr/>
        </p:nvSpPr>
        <p:spPr>
          <a:xfrm>
            <a:off x="135925" y="2597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135925" y="2924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135925" y="3324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5"/>
          <p:cNvSpPr txBox="1"/>
          <p:nvPr/>
        </p:nvSpPr>
        <p:spPr>
          <a:xfrm>
            <a:off x="135925" y="3724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5"/>
          <p:cNvSpPr txBox="1"/>
          <p:nvPr/>
        </p:nvSpPr>
        <p:spPr>
          <a:xfrm>
            <a:off x="135925" y="4125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5"/>
          <p:cNvSpPr txBox="1"/>
          <p:nvPr/>
        </p:nvSpPr>
        <p:spPr>
          <a:xfrm>
            <a:off x="135925" y="4525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5"/>
          <p:cNvSpPr txBox="1"/>
          <p:nvPr/>
        </p:nvSpPr>
        <p:spPr>
          <a:xfrm>
            <a:off x="135925" y="48887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5"/>
          <p:cNvSpPr txBox="1"/>
          <p:nvPr/>
        </p:nvSpPr>
        <p:spPr>
          <a:xfrm>
            <a:off x="135925" y="5252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135925" y="5652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5"/>
          <p:cNvSpPr txBox="1"/>
          <p:nvPr/>
        </p:nvSpPr>
        <p:spPr>
          <a:xfrm>
            <a:off x="135925" y="6052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5"/>
          <p:cNvSpPr txBox="1"/>
          <p:nvPr/>
        </p:nvSpPr>
        <p:spPr>
          <a:xfrm>
            <a:off x="135925" y="6452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5"/>
          <p:cNvSpPr txBox="1"/>
          <p:nvPr/>
        </p:nvSpPr>
        <p:spPr>
          <a:xfrm>
            <a:off x="135925" y="6853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5"/>
          <p:cNvSpPr txBox="1"/>
          <p:nvPr/>
        </p:nvSpPr>
        <p:spPr>
          <a:xfrm>
            <a:off x="135925" y="7253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"/>
          <p:cNvSpPr txBox="1"/>
          <p:nvPr/>
        </p:nvSpPr>
        <p:spPr>
          <a:xfrm>
            <a:off x="135925" y="7580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"/>
          <p:cNvSpPr txBox="1"/>
          <p:nvPr/>
        </p:nvSpPr>
        <p:spPr>
          <a:xfrm>
            <a:off x="135925" y="7980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135925" y="8380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135925" y="8780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135925" y="9181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5"/>
          <p:cNvSpPr txBox="1"/>
          <p:nvPr/>
        </p:nvSpPr>
        <p:spPr>
          <a:xfrm>
            <a:off x="135925" y="9581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5"/>
          <p:cNvSpPr txBox="1"/>
          <p:nvPr/>
        </p:nvSpPr>
        <p:spPr>
          <a:xfrm>
            <a:off x="1932925" y="196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5"/>
          <p:cNvSpPr txBox="1"/>
          <p:nvPr/>
        </p:nvSpPr>
        <p:spPr>
          <a:xfrm>
            <a:off x="1932925" y="669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1932925" y="996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5"/>
          <p:cNvSpPr txBox="1"/>
          <p:nvPr/>
        </p:nvSpPr>
        <p:spPr>
          <a:xfrm>
            <a:off x="1932925" y="13969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1932925" y="17971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1932925" y="2197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1932925" y="2597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5"/>
          <p:cNvSpPr txBox="1"/>
          <p:nvPr/>
        </p:nvSpPr>
        <p:spPr>
          <a:xfrm>
            <a:off x="1932925" y="2961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1932925" y="3324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1932925" y="3724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1932925" y="4125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1932925" y="44885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5"/>
          <p:cNvSpPr txBox="1"/>
          <p:nvPr/>
        </p:nvSpPr>
        <p:spPr>
          <a:xfrm>
            <a:off x="1932925" y="48887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5"/>
          <p:cNvSpPr txBox="1"/>
          <p:nvPr/>
        </p:nvSpPr>
        <p:spPr>
          <a:xfrm>
            <a:off x="1932925" y="52889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"/>
          <p:cNvSpPr txBox="1"/>
          <p:nvPr/>
        </p:nvSpPr>
        <p:spPr>
          <a:xfrm>
            <a:off x="1932925" y="5652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"/>
          <p:cNvSpPr txBox="1"/>
          <p:nvPr/>
        </p:nvSpPr>
        <p:spPr>
          <a:xfrm>
            <a:off x="1932925" y="6052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5"/>
          <p:cNvSpPr txBox="1"/>
          <p:nvPr/>
        </p:nvSpPr>
        <p:spPr>
          <a:xfrm>
            <a:off x="1932925" y="64162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5"/>
          <p:cNvSpPr txBox="1"/>
          <p:nvPr/>
        </p:nvSpPr>
        <p:spPr>
          <a:xfrm>
            <a:off x="1932925" y="68164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1932925" y="7180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1932925" y="7580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1932925" y="8017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"/>
          <p:cNvSpPr txBox="1"/>
          <p:nvPr/>
        </p:nvSpPr>
        <p:spPr>
          <a:xfrm>
            <a:off x="1932925" y="8380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1932925" y="87441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"/>
          <p:cNvSpPr txBox="1"/>
          <p:nvPr/>
        </p:nvSpPr>
        <p:spPr>
          <a:xfrm>
            <a:off x="1932925" y="916270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5"/>
          <p:cNvSpPr txBox="1"/>
          <p:nvPr/>
        </p:nvSpPr>
        <p:spPr>
          <a:xfrm>
            <a:off x="1932925" y="9581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5"/>
          <p:cNvSpPr txBox="1"/>
          <p:nvPr/>
        </p:nvSpPr>
        <p:spPr>
          <a:xfrm>
            <a:off x="6705325" y="196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5"/>
          <p:cNvSpPr txBox="1"/>
          <p:nvPr/>
        </p:nvSpPr>
        <p:spPr>
          <a:xfrm>
            <a:off x="6705325" y="669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6705325" y="996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6705325" y="1433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6705325" y="1797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6705325" y="2197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"/>
          <p:cNvSpPr txBox="1"/>
          <p:nvPr/>
        </p:nvSpPr>
        <p:spPr>
          <a:xfrm>
            <a:off x="6705325" y="2597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5"/>
          <p:cNvSpPr txBox="1"/>
          <p:nvPr/>
        </p:nvSpPr>
        <p:spPr>
          <a:xfrm>
            <a:off x="6705325" y="29610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5"/>
          <p:cNvSpPr txBox="1"/>
          <p:nvPr/>
        </p:nvSpPr>
        <p:spPr>
          <a:xfrm>
            <a:off x="6705325" y="33246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5"/>
          <p:cNvSpPr txBox="1"/>
          <p:nvPr/>
        </p:nvSpPr>
        <p:spPr>
          <a:xfrm>
            <a:off x="6705325" y="3724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5"/>
          <p:cNvSpPr txBox="1"/>
          <p:nvPr/>
        </p:nvSpPr>
        <p:spPr>
          <a:xfrm>
            <a:off x="6705325" y="41250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5"/>
          <p:cNvSpPr txBox="1"/>
          <p:nvPr/>
        </p:nvSpPr>
        <p:spPr>
          <a:xfrm>
            <a:off x="6705325" y="4488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5"/>
          <p:cNvSpPr txBox="1"/>
          <p:nvPr/>
        </p:nvSpPr>
        <p:spPr>
          <a:xfrm>
            <a:off x="6705325" y="4852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5"/>
          <p:cNvSpPr txBox="1"/>
          <p:nvPr/>
        </p:nvSpPr>
        <p:spPr>
          <a:xfrm>
            <a:off x="6705325" y="5252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5"/>
          <p:cNvSpPr txBox="1"/>
          <p:nvPr/>
        </p:nvSpPr>
        <p:spPr>
          <a:xfrm>
            <a:off x="6705325" y="5652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5"/>
          <p:cNvSpPr txBox="1"/>
          <p:nvPr/>
        </p:nvSpPr>
        <p:spPr>
          <a:xfrm>
            <a:off x="6705325" y="6052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5"/>
          <p:cNvSpPr txBox="1"/>
          <p:nvPr/>
        </p:nvSpPr>
        <p:spPr>
          <a:xfrm>
            <a:off x="6705325" y="64529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5"/>
          <p:cNvSpPr txBox="1"/>
          <p:nvPr/>
        </p:nvSpPr>
        <p:spPr>
          <a:xfrm>
            <a:off x="6705325" y="68164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5"/>
          <p:cNvSpPr txBox="1"/>
          <p:nvPr/>
        </p:nvSpPr>
        <p:spPr>
          <a:xfrm>
            <a:off x="6705325" y="7235000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5"/>
          <p:cNvSpPr txBox="1"/>
          <p:nvPr/>
        </p:nvSpPr>
        <p:spPr>
          <a:xfrm>
            <a:off x="6705325" y="7580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6705325" y="79804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5"/>
          <p:cNvSpPr txBox="1"/>
          <p:nvPr/>
        </p:nvSpPr>
        <p:spPr>
          <a:xfrm>
            <a:off x="6705325" y="83439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5"/>
          <p:cNvSpPr txBox="1"/>
          <p:nvPr/>
        </p:nvSpPr>
        <p:spPr>
          <a:xfrm>
            <a:off x="6705325" y="8780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5"/>
          <p:cNvSpPr txBox="1"/>
          <p:nvPr/>
        </p:nvSpPr>
        <p:spPr>
          <a:xfrm>
            <a:off x="6705325" y="91443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5"/>
          <p:cNvSpPr txBox="1"/>
          <p:nvPr/>
        </p:nvSpPr>
        <p:spPr>
          <a:xfrm>
            <a:off x="6705325" y="9581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42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42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42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42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43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43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43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43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44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44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44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44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45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45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45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45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46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46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46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46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47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47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47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47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48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48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48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48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49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49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49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49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50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50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50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50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51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51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51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51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6"/>
          <p:cNvSpPr txBox="1"/>
          <p:nvPr/>
        </p:nvSpPr>
        <p:spPr>
          <a:xfrm>
            <a:off x="135925" y="196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6"/>
          <p:cNvSpPr txBox="1"/>
          <p:nvPr/>
        </p:nvSpPr>
        <p:spPr>
          <a:xfrm>
            <a:off x="135925" y="596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6"/>
          <p:cNvSpPr txBox="1"/>
          <p:nvPr/>
        </p:nvSpPr>
        <p:spPr>
          <a:xfrm>
            <a:off x="135925" y="996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6"/>
          <p:cNvSpPr txBox="1"/>
          <p:nvPr/>
        </p:nvSpPr>
        <p:spPr>
          <a:xfrm>
            <a:off x="135925" y="1396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6"/>
          <p:cNvSpPr txBox="1"/>
          <p:nvPr/>
        </p:nvSpPr>
        <p:spPr>
          <a:xfrm>
            <a:off x="135925" y="1797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6"/>
          <p:cNvSpPr txBox="1"/>
          <p:nvPr/>
        </p:nvSpPr>
        <p:spPr>
          <a:xfrm>
            <a:off x="135925" y="2197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6"/>
          <p:cNvSpPr txBox="1"/>
          <p:nvPr/>
        </p:nvSpPr>
        <p:spPr>
          <a:xfrm>
            <a:off x="135925" y="2597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6"/>
          <p:cNvSpPr txBox="1"/>
          <p:nvPr/>
        </p:nvSpPr>
        <p:spPr>
          <a:xfrm>
            <a:off x="135925" y="2924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6"/>
          <p:cNvSpPr txBox="1"/>
          <p:nvPr/>
        </p:nvSpPr>
        <p:spPr>
          <a:xfrm>
            <a:off x="135925" y="3324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6"/>
          <p:cNvSpPr txBox="1"/>
          <p:nvPr/>
        </p:nvSpPr>
        <p:spPr>
          <a:xfrm>
            <a:off x="135925" y="3724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6"/>
          <p:cNvSpPr txBox="1"/>
          <p:nvPr/>
        </p:nvSpPr>
        <p:spPr>
          <a:xfrm>
            <a:off x="135925" y="4125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6"/>
          <p:cNvSpPr txBox="1"/>
          <p:nvPr/>
        </p:nvSpPr>
        <p:spPr>
          <a:xfrm>
            <a:off x="135925" y="4525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135925" y="48887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6"/>
          <p:cNvSpPr txBox="1"/>
          <p:nvPr/>
        </p:nvSpPr>
        <p:spPr>
          <a:xfrm>
            <a:off x="135925" y="5252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6"/>
          <p:cNvSpPr txBox="1"/>
          <p:nvPr/>
        </p:nvSpPr>
        <p:spPr>
          <a:xfrm>
            <a:off x="135925" y="5652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6"/>
          <p:cNvSpPr txBox="1"/>
          <p:nvPr/>
        </p:nvSpPr>
        <p:spPr>
          <a:xfrm>
            <a:off x="135925" y="6052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6"/>
          <p:cNvSpPr txBox="1"/>
          <p:nvPr/>
        </p:nvSpPr>
        <p:spPr>
          <a:xfrm>
            <a:off x="135925" y="6452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6"/>
          <p:cNvSpPr txBox="1"/>
          <p:nvPr/>
        </p:nvSpPr>
        <p:spPr>
          <a:xfrm>
            <a:off x="135925" y="6853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6"/>
          <p:cNvSpPr txBox="1"/>
          <p:nvPr/>
        </p:nvSpPr>
        <p:spPr>
          <a:xfrm>
            <a:off x="135925" y="7253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6"/>
          <p:cNvSpPr txBox="1"/>
          <p:nvPr/>
        </p:nvSpPr>
        <p:spPr>
          <a:xfrm>
            <a:off x="135925" y="7580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6"/>
          <p:cNvSpPr txBox="1"/>
          <p:nvPr/>
        </p:nvSpPr>
        <p:spPr>
          <a:xfrm>
            <a:off x="135925" y="7980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6"/>
          <p:cNvSpPr txBox="1"/>
          <p:nvPr/>
        </p:nvSpPr>
        <p:spPr>
          <a:xfrm>
            <a:off x="135925" y="8380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6"/>
          <p:cNvSpPr txBox="1"/>
          <p:nvPr/>
        </p:nvSpPr>
        <p:spPr>
          <a:xfrm>
            <a:off x="135925" y="8780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"/>
          <p:cNvSpPr txBox="1"/>
          <p:nvPr/>
        </p:nvSpPr>
        <p:spPr>
          <a:xfrm>
            <a:off x="135925" y="9181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6"/>
          <p:cNvSpPr txBox="1"/>
          <p:nvPr/>
        </p:nvSpPr>
        <p:spPr>
          <a:xfrm>
            <a:off x="135925" y="9581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"/>
          <p:cNvSpPr txBox="1"/>
          <p:nvPr/>
        </p:nvSpPr>
        <p:spPr>
          <a:xfrm>
            <a:off x="1932925" y="196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"/>
          <p:cNvSpPr txBox="1"/>
          <p:nvPr/>
        </p:nvSpPr>
        <p:spPr>
          <a:xfrm>
            <a:off x="1932925" y="669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6"/>
          <p:cNvSpPr txBox="1"/>
          <p:nvPr/>
        </p:nvSpPr>
        <p:spPr>
          <a:xfrm>
            <a:off x="1932925" y="996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6"/>
          <p:cNvSpPr txBox="1"/>
          <p:nvPr/>
        </p:nvSpPr>
        <p:spPr>
          <a:xfrm>
            <a:off x="1932925" y="13969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6"/>
          <p:cNvSpPr txBox="1"/>
          <p:nvPr/>
        </p:nvSpPr>
        <p:spPr>
          <a:xfrm>
            <a:off x="1932925" y="17971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6"/>
          <p:cNvSpPr txBox="1"/>
          <p:nvPr/>
        </p:nvSpPr>
        <p:spPr>
          <a:xfrm>
            <a:off x="1932925" y="2197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6"/>
          <p:cNvSpPr txBox="1"/>
          <p:nvPr/>
        </p:nvSpPr>
        <p:spPr>
          <a:xfrm>
            <a:off x="1932925" y="2597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6"/>
          <p:cNvSpPr txBox="1"/>
          <p:nvPr/>
        </p:nvSpPr>
        <p:spPr>
          <a:xfrm>
            <a:off x="1932925" y="2961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6"/>
          <p:cNvSpPr txBox="1"/>
          <p:nvPr/>
        </p:nvSpPr>
        <p:spPr>
          <a:xfrm>
            <a:off x="1932925" y="3324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6"/>
          <p:cNvSpPr txBox="1"/>
          <p:nvPr/>
        </p:nvSpPr>
        <p:spPr>
          <a:xfrm>
            <a:off x="1932925" y="3724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6"/>
          <p:cNvSpPr txBox="1"/>
          <p:nvPr/>
        </p:nvSpPr>
        <p:spPr>
          <a:xfrm>
            <a:off x="1932925" y="4125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6"/>
          <p:cNvSpPr txBox="1"/>
          <p:nvPr/>
        </p:nvSpPr>
        <p:spPr>
          <a:xfrm>
            <a:off x="1932925" y="44885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6"/>
          <p:cNvSpPr txBox="1"/>
          <p:nvPr/>
        </p:nvSpPr>
        <p:spPr>
          <a:xfrm>
            <a:off x="1932925" y="48887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6"/>
          <p:cNvSpPr txBox="1"/>
          <p:nvPr/>
        </p:nvSpPr>
        <p:spPr>
          <a:xfrm>
            <a:off x="1932925" y="52889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1932925" y="5652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6"/>
          <p:cNvSpPr txBox="1"/>
          <p:nvPr/>
        </p:nvSpPr>
        <p:spPr>
          <a:xfrm>
            <a:off x="1932925" y="6052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6"/>
          <p:cNvSpPr txBox="1"/>
          <p:nvPr/>
        </p:nvSpPr>
        <p:spPr>
          <a:xfrm>
            <a:off x="1932925" y="64162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6"/>
          <p:cNvSpPr txBox="1"/>
          <p:nvPr/>
        </p:nvSpPr>
        <p:spPr>
          <a:xfrm>
            <a:off x="1932925" y="68164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6"/>
          <p:cNvSpPr txBox="1"/>
          <p:nvPr/>
        </p:nvSpPr>
        <p:spPr>
          <a:xfrm>
            <a:off x="1932925" y="7180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6"/>
          <p:cNvSpPr txBox="1"/>
          <p:nvPr/>
        </p:nvSpPr>
        <p:spPr>
          <a:xfrm>
            <a:off x="1932925" y="7580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6"/>
          <p:cNvSpPr txBox="1"/>
          <p:nvPr/>
        </p:nvSpPr>
        <p:spPr>
          <a:xfrm>
            <a:off x="1932925" y="8017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6"/>
          <p:cNvSpPr txBox="1"/>
          <p:nvPr/>
        </p:nvSpPr>
        <p:spPr>
          <a:xfrm>
            <a:off x="1932925" y="8380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6"/>
          <p:cNvSpPr txBox="1"/>
          <p:nvPr/>
        </p:nvSpPr>
        <p:spPr>
          <a:xfrm>
            <a:off x="1932925" y="87441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6"/>
          <p:cNvSpPr txBox="1"/>
          <p:nvPr/>
        </p:nvSpPr>
        <p:spPr>
          <a:xfrm>
            <a:off x="1932925" y="916270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6"/>
          <p:cNvSpPr txBox="1"/>
          <p:nvPr/>
        </p:nvSpPr>
        <p:spPr>
          <a:xfrm>
            <a:off x="1932925" y="9581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6"/>
          <p:cNvSpPr txBox="1"/>
          <p:nvPr/>
        </p:nvSpPr>
        <p:spPr>
          <a:xfrm>
            <a:off x="6705325" y="196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6"/>
          <p:cNvSpPr txBox="1"/>
          <p:nvPr/>
        </p:nvSpPr>
        <p:spPr>
          <a:xfrm>
            <a:off x="6705325" y="669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6"/>
          <p:cNvSpPr txBox="1"/>
          <p:nvPr/>
        </p:nvSpPr>
        <p:spPr>
          <a:xfrm>
            <a:off x="6705325" y="996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6"/>
          <p:cNvSpPr txBox="1"/>
          <p:nvPr/>
        </p:nvSpPr>
        <p:spPr>
          <a:xfrm>
            <a:off x="6705325" y="1433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6"/>
          <p:cNvSpPr txBox="1"/>
          <p:nvPr/>
        </p:nvSpPr>
        <p:spPr>
          <a:xfrm>
            <a:off x="6705325" y="1797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6"/>
          <p:cNvSpPr txBox="1"/>
          <p:nvPr/>
        </p:nvSpPr>
        <p:spPr>
          <a:xfrm>
            <a:off x="6705325" y="2197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6705325" y="2597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6705325" y="29610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6705325" y="33246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6705325" y="3724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6"/>
          <p:cNvSpPr txBox="1"/>
          <p:nvPr/>
        </p:nvSpPr>
        <p:spPr>
          <a:xfrm>
            <a:off x="6705325" y="41250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6"/>
          <p:cNvSpPr txBox="1"/>
          <p:nvPr/>
        </p:nvSpPr>
        <p:spPr>
          <a:xfrm>
            <a:off x="6705325" y="4488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6"/>
          <p:cNvSpPr txBox="1"/>
          <p:nvPr/>
        </p:nvSpPr>
        <p:spPr>
          <a:xfrm>
            <a:off x="6705325" y="4852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6"/>
          <p:cNvSpPr txBox="1"/>
          <p:nvPr/>
        </p:nvSpPr>
        <p:spPr>
          <a:xfrm>
            <a:off x="6705325" y="5252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6705325" y="5652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6"/>
          <p:cNvSpPr txBox="1"/>
          <p:nvPr/>
        </p:nvSpPr>
        <p:spPr>
          <a:xfrm>
            <a:off x="6705325" y="6052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6705325" y="64529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6705325" y="68164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6705325" y="7235000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6"/>
          <p:cNvSpPr txBox="1"/>
          <p:nvPr/>
        </p:nvSpPr>
        <p:spPr>
          <a:xfrm>
            <a:off x="6705325" y="7580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6705325" y="79804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6"/>
          <p:cNvSpPr txBox="1"/>
          <p:nvPr/>
        </p:nvSpPr>
        <p:spPr>
          <a:xfrm>
            <a:off x="6705325" y="83439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16"/>
          <p:cNvSpPr txBox="1"/>
          <p:nvPr/>
        </p:nvSpPr>
        <p:spPr>
          <a:xfrm>
            <a:off x="6705325" y="8780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6"/>
          <p:cNvSpPr txBox="1"/>
          <p:nvPr/>
        </p:nvSpPr>
        <p:spPr>
          <a:xfrm>
            <a:off x="6705325" y="91443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6"/>
          <p:cNvSpPr txBox="1"/>
          <p:nvPr/>
        </p:nvSpPr>
        <p:spPr>
          <a:xfrm>
            <a:off x="6705325" y="9581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52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52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52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52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53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53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53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53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54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54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54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54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55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55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55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55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56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56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56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56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57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57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57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57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58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58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58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58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59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59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59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59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0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60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60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60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61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61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61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61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7"/>
          <p:cNvSpPr txBox="1"/>
          <p:nvPr/>
        </p:nvSpPr>
        <p:spPr>
          <a:xfrm>
            <a:off x="135925" y="196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7"/>
          <p:cNvSpPr txBox="1"/>
          <p:nvPr/>
        </p:nvSpPr>
        <p:spPr>
          <a:xfrm>
            <a:off x="135925" y="596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7"/>
          <p:cNvSpPr txBox="1"/>
          <p:nvPr/>
        </p:nvSpPr>
        <p:spPr>
          <a:xfrm>
            <a:off x="135925" y="996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7"/>
          <p:cNvSpPr txBox="1"/>
          <p:nvPr/>
        </p:nvSpPr>
        <p:spPr>
          <a:xfrm>
            <a:off x="135925" y="1396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7"/>
          <p:cNvSpPr txBox="1"/>
          <p:nvPr/>
        </p:nvSpPr>
        <p:spPr>
          <a:xfrm>
            <a:off x="135925" y="1797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7"/>
          <p:cNvSpPr txBox="1"/>
          <p:nvPr/>
        </p:nvSpPr>
        <p:spPr>
          <a:xfrm>
            <a:off x="135925" y="2197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7"/>
          <p:cNvSpPr txBox="1"/>
          <p:nvPr/>
        </p:nvSpPr>
        <p:spPr>
          <a:xfrm>
            <a:off x="135925" y="2597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7"/>
          <p:cNvSpPr txBox="1"/>
          <p:nvPr/>
        </p:nvSpPr>
        <p:spPr>
          <a:xfrm>
            <a:off x="135925" y="2924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7"/>
          <p:cNvSpPr txBox="1"/>
          <p:nvPr/>
        </p:nvSpPr>
        <p:spPr>
          <a:xfrm>
            <a:off x="135925" y="3324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7"/>
          <p:cNvSpPr txBox="1"/>
          <p:nvPr/>
        </p:nvSpPr>
        <p:spPr>
          <a:xfrm>
            <a:off x="135925" y="3724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7"/>
          <p:cNvSpPr txBox="1"/>
          <p:nvPr/>
        </p:nvSpPr>
        <p:spPr>
          <a:xfrm>
            <a:off x="135925" y="4125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17"/>
          <p:cNvSpPr txBox="1"/>
          <p:nvPr/>
        </p:nvSpPr>
        <p:spPr>
          <a:xfrm>
            <a:off x="135925" y="4525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7"/>
          <p:cNvSpPr txBox="1"/>
          <p:nvPr/>
        </p:nvSpPr>
        <p:spPr>
          <a:xfrm>
            <a:off x="135925" y="488877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7"/>
          <p:cNvSpPr txBox="1"/>
          <p:nvPr/>
        </p:nvSpPr>
        <p:spPr>
          <a:xfrm>
            <a:off x="135925" y="5252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7"/>
          <p:cNvSpPr txBox="1"/>
          <p:nvPr/>
        </p:nvSpPr>
        <p:spPr>
          <a:xfrm>
            <a:off x="135925" y="56525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7"/>
          <p:cNvSpPr txBox="1"/>
          <p:nvPr/>
        </p:nvSpPr>
        <p:spPr>
          <a:xfrm>
            <a:off x="135925" y="60527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7"/>
          <p:cNvSpPr txBox="1"/>
          <p:nvPr/>
        </p:nvSpPr>
        <p:spPr>
          <a:xfrm>
            <a:off x="135925" y="64529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7"/>
          <p:cNvSpPr txBox="1"/>
          <p:nvPr/>
        </p:nvSpPr>
        <p:spPr>
          <a:xfrm>
            <a:off x="135925" y="68531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"/>
          <p:cNvSpPr txBox="1"/>
          <p:nvPr/>
        </p:nvSpPr>
        <p:spPr>
          <a:xfrm>
            <a:off x="135925" y="72533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7"/>
          <p:cNvSpPr txBox="1"/>
          <p:nvPr/>
        </p:nvSpPr>
        <p:spPr>
          <a:xfrm>
            <a:off x="135925" y="7580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"/>
          <p:cNvSpPr txBox="1"/>
          <p:nvPr/>
        </p:nvSpPr>
        <p:spPr>
          <a:xfrm>
            <a:off x="135925" y="79804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7"/>
          <p:cNvSpPr txBox="1"/>
          <p:nvPr/>
        </p:nvSpPr>
        <p:spPr>
          <a:xfrm>
            <a:off x="135925" y="83806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7"/>
          <p:cNvSpPr txBox="1"/>
          <p:nvPr/>
        </p:nvSpPr>
        <p:spPr>
          <a:xfrm>
            <a:off x="135925" y="87808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135925" y="91810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135925" y="9581225"/>
            <a:ext cx="179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7"/>
          <p:cNvSpPr txBox="1"/>
          <p:nvPr/>
        </p:nvSpPr>
        <p:spPr>
          <a:xfrm>
            <a:off x="1932925" y="196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1932925" y="669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1932925" y="996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7"/>
          <p:cNvSpPr txBox="1"/>
          <p:nvPr/>
        </p:nvSpPr>
        <p:spPr>
          <a:xfrm>
            <a:off x="1932925" y="13969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7"/>
          <p:cNvSpPr txBox="1"/>
          <p:nvPr/>
        </p:nvSpPr>
        <p:spPr>
          <a:xfrm>
            <a:off x="1932925" y="17971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7"/>
          <p:cNvSpPr txBox="1"/>
          <p:nvPr/>
        </p:nvSpPr>
        <p:spPr>
          <a:xfrm>
            <a:off x="1932925" y="21973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17"/>
          <p:cNvSpPr txBox="1"/>
          <p:nvPr/>
        </p:nvSpPr>
        <p:spPr>
          <a:xfrm>
            <a:off x="1932925" y="2597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"/>
          <p:cNvSpPr txBox="1"/>
          <p:nvPr/>
        </p:nvSpPr>
        <p:spPr>
          <a:xfrm>
            <a:off x="1932925" y="2961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17"/>
          <p:cNvSpPr txBox="1"/>
          <p:nvPr/>
        </p:nvSpPr>
        <p:spPr>
          <a:xfrm>
            <a:off x="1932925" y="3324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17"/>
          <p:cNvSpPr txBox="1"/>
          <p:nvPr/>
        </p:nvSpPr>
        <p:spPr>
          <a:xfrm>
            <a:off x="1932925" y="37248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7"/>
          <p:cNvSpPr txBox="1"/>
          <p:nvPr/>
        </p:nvSpPr>
        <p:spPr>
          <a:xfrm>
            <a:off x="1932925" y="4125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7"/>
          <p:cNvSpPr txBox="1"/>
          <p:nvPr/>
        </p:nvSpPr>
        <p:spPr>
          <a:xfrm>
            <a:off x="1932925" y="44885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17"/>
          <p:cNvSpPr txBox="1"/>
          <p:nvPr/>
        </p:nvSpPr>
        <p:spPr>
          <a:xfrm>
            <a:off x="1932925" y="48887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7"/>
          <p:cNvSpPr txBox="1"/>
          <p:nvPr/>
        </p:nvSpPr>
        <p:spPr>
          <a:xfrm>
            <a:off x="1932925" y="52889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7"/>
          <p:cNvSpPr txBox="1"/>
          <p:nvPr/>
        </p:nvSpPr>
        <p:spPr>
          <a:xfrm>
            <a:off x="1932925" y="56525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7"/>
          <p:cNvSpPr txBox="1"/>
          <p:nvPr/>
        </p:nvSpPr>
        <p:spPr>
          <a:xfrm>
            <a:off x="1932925" y="60527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7"/>
          <p:cNvSpPr txBox="1"/>
          <p:nvPr/>
        </p:nvSpPr>
        <p:spPr>
          <a:xfrm>
            <a:off x="1932925" y="64162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7"/>
          <p:cNvSpPr txBox="1"/>
          <p:nvPr/>
        </p:nvSpPr>
        <p:spPr>
          <a:xfrm>
            <a:off x="1932925" y="68164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7"/>
          <p:cNvSpPr txBox="1"/>
          <p:nvPr/>
        </p:nvSpPr>
        <p:spPr>
          <a:xfrm>
            <a:off x="1932925" y="71800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7"/>
          <p:cNvSpPr txBox="1"/>
          <p:nvPr/>
        </p:nvSpPr>
        <p:spPr>
          <a:xfrm>
            <a:off x="1932925" y="7580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7"/>
          <p:cNvSpPr txBox="1"/>
          <p:nvPr/>
        </p:nvSpPr>
        <p:spPr>
          <a:xfrm>
            <a:off x="1932925" y="80170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7"/>
          <p:cNvSpPr txBox="1"/>
          <p:nvPr/>
        </p:nvSpPr>
        <p:spPr>
          <a:xfrm>
            <a:off x="1932925" y="83806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7"/>
          <p:cNvSpPr txBox="1"/>
          <p:nvPr/>
        </p:nvSpPr>
        <p:spPr>
          <a:xfrm>
            <a:off x="1932925" y="874417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7"/>
          <p:cNvSpPr txBox="1"/>
          <p:nvPr/>
        </p:nvSpPr>
        <p:spPr>
          <a:xfrm>
            <a:off x="1932925" y="9162700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7"/>
          <p:cNvSpPr txBox="1"/>
          <p:nvPr/>
        </p:nvSpPr>
        <p:spPr>
          <a:xfrm>
            <a:off x="1932925" y="9581225"/>
            <a:ext cx="4772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7"/>
          <p:cNvSpPr txBox="1"/>
          <p:nvPr/>
        </p:nvSpPr>
        <p:spPr>
          <a:xfrm>
            <a:off x="6705325" y="196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7"/>
          <p:cNvSpPr txBox="1"/>
          <p:nvPr/>
        </p:nvSpPr>
        <p:spPr>
          <a:xfrm>
            <a:off x="6705325" y="669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7"/>
          <p:cNvSpPr txBox="1"/>
          <p:nvPr/>
        </p:nvSpPr>
        <p:spPr>
          <a:xfrm>
            <a:off x="6705325" y="996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7"/>
          <p:cNvSpPr txBox="1"/>
          <p:nvPr/>
        </p:nvSpPr>
        <p:spPr>
          <a:xfrm>
            <a:off x="6705325" y="1433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7"/>
          <p:cNvSpPr txBox="1"/>
          <p:nvPr/>
        </p:nvSpPr>
        <p:spPr>
          <a:xfrm>
            <a:off x="6705325" y="1797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7"/>
          <p:cNvSpPr txBox="1"/>
          <p:nvPr/>
        </p:nvSpPr>
        <p:spPr>
          <a:xfrm>
            <a:off x="6705325" y="2197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7"/>
          <p:cNvSpPr txBox="1"/>
          <p:nvPr/>
        </p:nvSpPr>
        <p:spPr>
          <a:xfrm>
            <a:off x="6705325" y="2597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7"/>
          <p:cNvSpPr txBox="1"/>
          <p:nvPr/>
        </p:nvSpPr>
        <p:spPr>
          <a:xfrm>
            <a:off x="6705325" y="29610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7"/>
          <p:cNvSpPr txBox="1"/>
          <p:nvPr/>
        </p:nvSpPr>
        <p:spPr>
          <a:xfrm>
            <a:off x="6705325" y="33246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17"/>
          <p:cNvSpPr txBox="1"/>
          <p:nvPr/>
        </p:nvSpPr>
        <p:spPr>
          <a:xfrm>
            <a:off x="6705325" y="3724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7"/>
          <p:cNvSpPr txBox="1"/>
          <p:nvPr/>
        </p:nvSpPr>
        <p:spPr>
          <a:xfrm>
            <a:off x="6705325" y="41250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17"/>
          <p:cNvSpPr txBox="1"/>
          <p:nvPr/>
        </p:nvSpPr>
        <p:spPr>
          <a:xfrm>
            <a:off x="6705325" y="44885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7"/>
          <p:cNvSpPr txBox="1"/>
          <p:nvPr/>
        </p:nvSpPr>
        <p:spPr>
          <a:xfrm>
            <a:off x="6705325" y="48521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7"/>
          <p:cNvSpPr txBox="1"/>
          <p:nvPr/>
        </p:nvSpPr>
        <p:spPr>
          <a:xfrm>
            <a:off x="6705325" y="52523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7"/>
          <p:cNvSpPr txBox="1"/>
          <p:nvPr/>
        </p:nvSpPr>
        <p:spPr>
          <a:xfrm>
            <a:off x="6705325" y="56525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7"/>
          <p:cNvSpPr txBox="1"/>
          <p:nvPr/>
        </p:nvSpPr>
        <p:spPr>
          <a:xfrm>
            <a:off x="6705325" y="60527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7"/>
          <p:cNvSpPr txBox="1"/>
          <p:nvPr/>
        </p:nvSpPr>
        <p:spPr>
          <a:xfrm>
            <a:off x="6705325" y="64529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7"/>
          <p:cNvSpPr txBox="1"/>
          <p:nvPr/>
        </p:nvSpPr>
        <p:spPr>
          <a:xfrm>
            <a:off x="6705325" y="68164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7"/>
          <p:cNvSpPr txBox="1"/>
          <p:nvPr/>
        </p:nvSpPr>
        <p:spPr>
          <a:xfrm>
            <a:off x="6705325" y="7235000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7"/>
          <p:cNvSpPr txBox="1"/>
          <p:nvPr/>
        </p:nvSpPr>
        <p:spPr>
          <a:xfrm>
            <a:off x="6705325" y="7580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"/>
          <p:cNvSpPr txBox="1"/>
          <p:nvPr/>
        </p:nvSpPr>
        <p:spPr>
          <a:xfrm>
            <a:off x="6705325" y="79804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17"/>
          <p:cNvSpPr txBox="1"/>
          <p:nvPr/>
        </p:nvSpPr>
        <p:spPr>
          <a:xfrm>
            <a:off x="6705325" y="83439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7"/>
          <p:cNvSpPr txBox="1"/>
          <p:nvPr/>
        </p:nvSpPr>
        <p:spPr>
          <a:xfrm>
            <a:off x="6705325" y="87808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7"/>
          <p:cNvSpPr txBox="1"/>
          <p:nvPr/>
        </p:nvSpPr>
        <p:spPr>
          <a:xfrm>
            <a:off x="6705325" y="914437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7"/>
          <p:cNvSpPr txBox="1"/>
          <p:nvPr/>
        </p:nvSpPr>
        <p:spPr>
          <a:xfrm>
            <a:off x="6705325" y="9581225"/>
            <a:ext cx="936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62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62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62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62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63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63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63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63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64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64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64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7" name="Google Shape;737;p64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65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65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65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65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p66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1" name="Google Shape;751;p66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66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66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67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67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67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67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8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8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8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8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9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9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19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19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0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0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0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0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1"/>
          <p:cNvSpPr txBox="1"/>
          <p:nvPr/>
        </p:nvSpPr>
        <p:spPr>
          <a:xfrm>
            <a:off x="800450" y="60400"/>
            <a:ext cx="70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1"/>
          <p:cNvSpPr txBox="1"/>
          <p:nvPr/>
        </p:nvSpPr>
        <p:spPr>
          <a:xfrm>
            <a:off x="2839300" y="30200"/>
            <a:ext cx="374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1"/>
          <p:cNvSpPr txBox="1"/>
          <p:nvPr/>
        </p:nvSpPr>
        <p:spPr>
          <a:xfrm>
            <a:off x="7264400" y="60400"/>
            <a:ext cx="50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1"/>
          <p:cNvSpPr txBox="1"/>
          <p:nvPr/>
        </p:nvSpPr>
        <p:spPr>
          <a:xfrm>
            <a:off x="6901925" y="9318375"/>
            <a:ext cx="80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2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Playfair Display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Crandall</dc:creator>
  <cp:lastModifiedBy>John Crandall</cp:lastModifiedBy>
  <cp:revision>1</cp:revision>
  <dcterms:modified xsi:type="dcterms:W3CDTF">2023-07-12T15:58:40Z</dcterms:modified>
</cp:coreProperties>
</file>