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22C21-0DCC-A0A1-23BC-C677E7273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EE41B-107A-E8E3-1599-4F34CB920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42301-4DD2-817B-FD0D-6CE70C89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E4266-6246-23C7-D6AE-9945881B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6A7EF-7764-8600-66F7-D491BD21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3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B63E-A598-0AE3-F4A4-EE73D9425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AD459-E905-9939-20ED-BAA4A1D8B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C24BC-89D8-C23C-E846-0791FB76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5CCD2-B27A-BDF3-AD0A-DD9FA7A5A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BC670-5FC8-9F16-B915-6A3741D9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0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475AE-0C61-CAC2-6B56-69D700AA8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02FBAB-0CA8-8F9B-8175-F3A934D80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24B18-AD90-23C0-9654-84AFDB8C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986A4-D73B-AFDD-8D9F-2190A066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9D06F-8B1E-C120-B32A-F7F2EBA5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4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0C565-664A-6E59-F044-DC5904FF9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AFA22-7369-64BC-EE02-9DD2C2AC6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F6569-EAC8-AA6E-B57B-836B4358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91B9A-A8FA-C3A6-A9CA-33FA89EAF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9C780-1514-3A96-6FA2-CD1BE92E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7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5090-2F43-8830-A177-099542E7F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40CFD-2E60-EA6D-3A1C-6130BBDD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3E5D8-B967-34CB-F775-7C34AA3D7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28538-B8B0-936C-1435-D14D84EAA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DA938-4FAD-7427-A8DB-901F9348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4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C48EA-A749-62B0-471E-F8EB8658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C58E-6A99-CE20-2C4A-038CB480E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C4A91-3715-B3F5-5CFA-464C96E2B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C03F4-7865-2B86-02E8-19EA5AEC3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D07C4-62A6-8FAC-87E4-3ABBD3EF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C6B1B-8146-B010-3FC1-7C6D6679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4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0BD73-71CB-A51F-D3F5-CB94FB465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5BCE8-FFA1-C690-2CFE-FC1C446DF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2BDA2-DA8F-BD8C-E09F-DFA66A9C4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51AE1-90CB-D51A-EEAC-2DFDE2D2B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E91DB-37B9-7D3A-AAE8-3BBBF4902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8FB423-FA49-4F68-8E43-FF689CDB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C8D01D-E225-C79A-70F6-96F62DE9F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93D9C-CF2D-C35A-2DDF-84F53F83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5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D289-ACCB-29EA-EE66-FA74FA7A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2F688-F0FA-DF29-E898-1C7A8A2A5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FAB800-FFA3-07B7-B665-0C9DE3899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FE8A6-643B-2217-1676-F8813A4E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2F207-F097-E39D-7F9F-0392A2D08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C0F3FD-7654-08DB-DAC5-02D7C481A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CF167-BE3D-3BA2-507D-5D078EB8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716C-BA50-4740-6446-01769C91A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A550C-B191-9EFB-1B5D-808697CDF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F713EA-782E-6BD4-80BB-F4EAA93FC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2C2B7-6E89-E008-5C35-242313BA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E2B75-FBF9-086B-1F54-6290F24C6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DD1BF-EF0E-3EAC-9612-176CF9313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7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BA4B1-ADE2-642F-1D48-96D8F77A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143D2-DC50-9CEF-C408-9A965B25E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41E6B-1F7D-A751-735A-634430435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31C93-90D2-F26B-AC52-FF8B96E33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99E44-5DD1-1F12-B105-6AB48E76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CAEF0-0A2F-C8D8-5FB3-D0FE1048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9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30C9D4-0BB5-E9B1-A37B-BE63206E2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00B05-19CD-0394-DA21-0DDB2271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EFA00-5842-264D-008B-030513DEF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B9B5A-2575-4A2D-B9E2-E990449D0A0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7733F-9973-03D9-1C67-AADCE8AC0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6BA04-CF26-79B2-1B4C-082AAA992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7D79-196C-4E5F-9D0D-8197D3C9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0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1763-834B-AEC0-F778-398B9DD80D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3.1 Machine Control Test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3F93B-C83E-DE3C-191C-176A105B03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87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6B4A3-4BE9-1504-5095-C32D2ECD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VEX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0F71C-6DF8-FEE3-069C-843EF8035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language?</a:t>
            </a:r>
          </a:p>
          <a:p>
            <a:r>
              <a:rPr lang="en-US" dirty="0"/>
              <a:t>What is the “comment” purpose?</a:t>
            </a:r>
          </a:p>
          <a:p>
            <a:r>
              <a:rPr lang="en-US" dirty="0"/>
              <a:t>What are loop commands?</a:t>
            </a:r>
          </a:p>
          <a:p>
            <a:r>
              <a:rPr lang="en-US" dirty="0"/>
              <a:t>What does “when started” do?</a:t>
            </a:r>
          </a:p>
          <a:p>
            <a:r>
              <a:rPr lang="en-US" dirty="0"/>
              <a:t>What does “while” do?</a:t>
            </a:r>
          </a:p>
          <a:p>
            <a:r>
              <a:rPr lang="en-US" dirty="0"/>
              <a:t>What does “wait” do?</a:t>
            </a:r>
          </a:p>
          <a:p>
            <a:r>
              <a:rPr lang="en-US" dirty="0"/>
              <a:t>What does “wait until” do?</a:t>
            </a:r>
          </a:p>
          <a:p>
            <a:r>
              <a:rPr lang="en-US" dirty="0"/>
              <a:t>What does “forever” do?</a:t>
            </a:r>
          </a:p>
          <a:p>
            <a:r>
              <a:rPr lang="en-US" dirty="0"/>
              <a:t>Understand “if…then…else”</a:t>
            </a:r>
          </a:p>
          <a:p>
            <a:r>
              <a:rPr lang="en-US" dirty="0"/>
              <a:t>Understand nested “if…then…else”</a:t>
            </a:r>
          </a:p>
        </p:txBody>
      </p:sp>
    </p:spTree>
    <p:extLst>
      <p:ext uri="{BB962C8B-B14F-4D97-AF65-F5344CB8AC3E}">
        <p14:creationId xmlns:p14="http://schemas.microsoft.com/office/powerpoint/2010/main" val="405242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1A3A5-0FDA-CCE5-4198-15C46D6CE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VEX Code (continues)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C160C-E73D-E791-9183-C56F7C91E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types</a:t>
            </a:r>
          </a:p>
          <a:p>
            <a:r>
              <a:rPr lang="en-US" dirty="0"/>
              <a:t>Know how “set” and “change” work with a variable</a:t>
            </a:r>
          </a:p>
          <a:p>
            <a:r>
              <a:rPr lang="en-US" dirty="0"/>
              <a:t>Know what “print” does</a:t>
            </a:r>
          </a:p>
          <a:p>
            <a:r>
              <a:rPr lang="en-US" dirty="0"/>
              <a:t>Know how to clear text on brain</a:t>
            </a:r>
          </a:p>
          <a:p>
            <a:r>
              <a:rPr lang="en-US" dirty="0"/>
              <a:t>Know how and when to use a function</a:t>
            </a:r>
          </a:p>
        </p:txBody>
      </p:sp>
    </p:spTree>
    <p:extLst>
      <p:ext uri="{BB962C8B-B14F-4D97-AF65-F5344CB8AC3E}">
        <p14:creationId xmlns:p14="http://schemas.microsoft.com/office/powerpoint/2010/main" val="1256308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C138-6198-AA9B-C6F7-62BC26D9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VEX Brain, Motors, and Sensors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86643-D7E0-CAAA-FE74-5703ED35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Difference between VEX Motor and Servo?</a:t>
            </a:r>
          </a:p>
          <a:p>
            <a:r>
              <a:rPr lang="en-US" dirty="0"/>
              <a:t>Why is a bumper switch and limit switch a digital sensor?</a:t>
            </a:r>
          </a:p>
          <a:p>
            <a:r>
              <a:rPr lang="en-US" dirty="0"/>
              <a:t>Know purpose of distance sensor and its approximate range (in inches). Know that it can determine size and approach speed.</a:t>
            </a:r>
          </a:p>
          <a:p>
            <a:r>
              <a:rPr lang="en-US" dirty="0"/>
              <a:t>Know purpose of optical sensor (brightness, proximity, and hue)</a:t>
            </a:r>
          </a:p>
          <a:p>
            <a:r>
              <a:rPr lang="en-US" dirty="0"/>
              <a:t>Know the purpose of the potentiometer</a:t>
            </a:r>
          </a:p>
          <a:p>
            <a:r>
              <a:rPr lang="en-US" dirty="0"/>
              <a:t>Know the uses of the brain</a:t>
            </a:r>
          </a:p>
          <a:p>
            <a:r>
              <a:rPr lang="en-US" dirty="0"/>
              <a:t>Know the difference between a smart port and 3 wire port</a:t>
            </a:r>
          </a:p>
          <a:p>
            <a:r>
              <a:rPr lang="en-US" dirty="0"/>
              <a:t>Know the parts and how to connect them (battery, battery cable, brain, sensors, connectors)</a:t>
            </a:r>
          </a:p>
          <a:p>
            <a:r>
              <a:rPr lang="en-US" dirty="0"/>
              <a:t>Know how to use the motors and sensors in VEX Code</a:t>
            </a:r>
          </a:p>
        </p:txBody>
      </p:sp>
    </p:spTree>
    <p:extLst>
      <p:ext uri="{BB962C8B-B14F-4D97-AF65-F5344CB8AC3E}">
        <p14:creationId xmlns:p14="http://schemas.microsoft.com/office/powerpoint/2010/main" val="390866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68B48-EF0D-F9F2-F726-B1B6968C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57CBD-9434-3163-0469-3611E374C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symbols</a:t>
            </a:r>
          </a:p>
          <a:p>
            <a:pPr lvl="1"/>
            <a:r>
              <a:rPr lang="en-US" dirty="0"/>
              <a:t>Start and stop</a:t>
            </a:r>
          </a:p>
          <a:p>
            <a:pPr lvl="1"/>
            <a:r>
              <a:rPr lang="en-US" dirty="0"/>
              <a:t>Process</a:t>
            </a:r>
          </a:p>
          <a:p>
            <a:pPr lvl="1"/>
            <a:r>
              <a:rPr lang="en-US" dirty="0"/>
              <a:t>Decision</a:t>
            </a:r>
          </a:p>
          <a:p>
            <a:pPr lvl="1"/>
            <a:r>
              <a:rPr lang="en-US" dirty="0"/>
              <a:t>Input/output</a:t>
            </a:r>
          </a:p>
          <a:p>
            <a:pPr lvl="1"/>
            <a:r>
              <a:rPr lang="en-US" dirty="0"/>
              <a:t>Display</a:t>
            </a:r>
          </a:p>
          <a:p>
            <a:pPr lvl="1"/>
            <a:r>
              <a:rPr lang="en-US" dirty="0"/>
              <a:t>Arrows</a:t>
            </a:r>
          </a:p>
        </p:txBody>
      </p:sp>
    </p:spTree>
    <p:extLst>
      <p:ext uri="{BB962C8B-B14F-4D97-AF65-F5344CB8AC3E}">
        <p14:creationId xmlns:p14="http://schemas.microsoft.com/office/powerpoint/2010/main" val="124923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248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3.1 Machine Control Test Review</vt:lpstr>
      <vt:lpstr>VEX Code</vt:lpstr>
      <vt:lpstr>VEX Code (continues)</vt:lpstr>
      <vt:lpstr>VEX Brain, Motors, and Sensors</vt:lpstr>
      <vt:lpstr>Flow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Machine Control Test Review</dc:title>
  <dc:creator>John Crandall</dc:creator>
  <cp:lastModifiedBy>John Crandall</cp:lastModifiedBy>
  <cp:revision>1</cp:revision>
  <dcterms:created xsi:type="dcterms:W3CDTF">2023-05-15T15:09:28Z</dcterms:created>
  <dcterms:modified xsi:type="dcterms:W3CDTF">2023-05-15T15:49:58Z</dcterms:modified>
</cp:coreProperties>
</file>