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0cf45b4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0cf45b4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Claire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d6438de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d6438de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0cf45b4b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0cf45b4b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3e28220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3e28220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0cf45b4b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50cf45b4b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a42a8a75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a42a8a75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1a81c1bb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1a81c1bb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0cf45b4b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0cf45b4b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 &amp; Claire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2CE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015888" y="-2009789"/>
            <a:ext cx="5182473" cy="9202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1910647" y="860576"/>
            <a:ext cx="5322716" cy="991029"/>
            <a:chOff x="1652991" y="2976150"/>
            <a:chExt cx="5761762" cy="1160999"/>
          </a:xfrm>
        </p:grpSpPr>
        <p:pic>
          <p:nvPicPr>
            <p:cNvPr id="57" name="Google Shape;57;p13"/>
            <p:cNvPicPr preferRelativeResize="0"/>
            <p:nvPr/>
          </p:nvPicPr>
          <p:blipFill rotWithShape="1">
            <a:blip r:embed="rId5">
              <a:alphaModFix/>
            </a:blip>
            <a:srcRect b="0" l="28663" r="1949" t="29612"/>
            <a:stretch/>
          </p:blipFill>
          <p:spPr>
            <a:xfrm>
              <a:off x="2950882" y="2976150"/>
              <a:ext cx="4463871" cy="116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 rotWithShape="1">
            <a:blip r:embed="rId5">
              <a:alphaModFix/>
            </a:blip>
            <a:srcRect b="0" l="0" r="73855" t="0"/>
            <a:stretch/>
          </p:blipFill>
          <p:spPr>
            <a:xfrm>
              <a:off x="1652991" y="2976150"/>
              <a:ext cx="1183884" cy="1160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 txBox="1"/>
          <p:nvPr/>
        </p:nvSpPr>
        <p:spPr>
          <a:xfrm>
            <a:off x="3128704" y="175549"/>
            <a:ext cx="2886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Welcome To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54674" y="1955475"/>
            <a:ext cx="83049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Please make your way to your mentor pod!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G107 - Pods 1-6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G106 - Pods 7-12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G105 - Pods 13 - 18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G143 - Pods 19 - 24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G144 - Pods 25 - 30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Upcoming Milestones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20900" y="1126600"/>
            <a:ext cx="8302200" cy="27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Drop Deadline Due (9/27) - </a:t>
            </a:r>
            <a:r>
              <a:rPr b="1" lang="en" sz="23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TODAY!!!!</a:t>
            </a:r>
            <a:endParaRPr sz="23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VBC Registration opens (10/3)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Learn more @ workshop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VCMC Registration opens (10/4)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First Years are </a:t>
            </a: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required</a:t>
            </a: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to attend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311700" y="2571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Quest Talk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29575" y="966550"/>
            <a:ext cx="5979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Mr. Mark Weiner, </a:t>
            </a: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Business Fundamentals/Entrepreneurship Honors teacher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Friday 9/29, Lunch in G105-107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FREE PIZZA!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651" y="864900"/>
            <a:ext cx="2849800" cy="369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Workshop Today - Written Structure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73625" y="1017800"/>
            <a:ext cx="7383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Logistics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Start Time: </a:t>
            </a: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2:50pm</a:t>
            </a: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■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Room G105 closed until 3:00pm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Entrepreneurship </a:t>
            </a: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→ G105-107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IMC → G108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BOR → G109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Excused Absences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420900" y="1197500"/>
            <a:ext cx="8302200" cy="26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Excused (0.5 pts): </a:t>
            </a: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Medical appointments, away sports games, school traveling competitions (PIE, MATE, FRC, ISS, etc.)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Not Excused: </a:t>
            </a: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After-school sports practices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Requirement: </a:t>
            </a:r>
            <a:r>
              <a:rPr b="1" lang="en" sz="2300" u="sng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MINIMUM</a:t>
            </a: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2 workshops/month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 u="sng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MUST</a:t>
            </a: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communicate ahead of time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428375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Before Going into Mentor Pods…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238650" y="1288525"/>
            <a:ext cx="47937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●"/>
            </a:pPr>
            <a:r>
              <a:rPr b="1"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Mandatory Exit Ticket Quiz :)</a:t>
            </a:r>
            <a:endParaRPr b="1"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○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Must complete w/ 100%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○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Show your Mentor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725" y="1478800"/>
            <a:ext cx="3042401" cy="304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257425" y="7421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MENTOR POD TIME!!</a:t>
            </a:r>
            <a:endParaRPr b="1" sz="9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-1866450" y="649475"/>
            <a:ext cx="4793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idx="4294967295" type="title"/>
          </p:nvPr>
        </p:nvSpPr>
        <p:spPr>
          <a:xfrm>
            <a:off x="460950" y="3578779"/>
            <a:ext cx="82221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72CE"/>
                </a:solidFill>
                <a:latin typeface="Raleway"/>
                <a:ea typeface="Raleway"/>
                <a:cs typeface="Raleway"/>
                <a:sym typeface="Raleway"/>
              </a:rPr>
              <a:t>Any Questions? </a:t>
            </a:r>
            <a:endParaRPr b="1" sz="6000">
              <a:solidFill>
                <a:srgbClr val="0072C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42" y="410750"/>
            <a:ext cx="7907727" cy="26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