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0cf45b4b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50cf45b4b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wshimada@vcs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311700" y="2571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DECA+ Login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67875" y="959400"/>
            <a:ext cx="83022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Go to DECAPLUS.ORG/LOGIN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Credentials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Username: </a:t>
            </a:r>
            <a:r>
              <a:rPr b="1" lang="en" sz="2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wshimada@vcs.net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Password: finance?56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20900" y="1126600"/>
            <a:ext cx="83022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Drop Deadline Due (9/27)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VCMC Registration opens (10/4)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First Years are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required</a:t>
            </a: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to attend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Today - Intro to ROLEPLAY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73625" y="1017800"/>
            <a:ext cx="7383900" cy="28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First Y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ears (Principles) → G106-107</a:t>
            </a:r>
            <a:endParaRPr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Individual Series → G105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Team Decision → G108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All-Hands Mentor Pod Expectations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28375" y="1197500"/>
            <a:ext cx="83022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Come </a:t>
            </a:r>
            <a:r>
              <a:rPr b="1" lang="en" sz="2300" u="sng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promptly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to your mentor pod table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Your mentor will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track attendance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communicate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ahead of time if absent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Respect your mentor and others in your pod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 willing to participate/engage when asked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 ready for your mentor to check your progress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275" y="1349900"/>
            <a:ext cx="3042401" cy="30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257425" y="7421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4294967295" type="title"/>
          </p:nvPr>
        </p:nvSpPr>
        <p:spPr>
          <a:xfrm>
            <a:off x="460950" y="357877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42" y="410750"/>
            <a:ext cx="7907727" cy="26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