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a42a8a75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a42a8a75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0cf45b4b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0cf45b4b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a42a8a75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a42a8a75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alendar.google.com/calendar/u/0?cid=Y19oa2owb251Yml1djQxYWRvdmFlcGRwOTYxa0Bncm91cC5jYWxlbmRhci5nb29nbGUuY29t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0039279">
            <a:off x="-212029" y="3511270"/>
            <a:ext cx="4237716" cy="13910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7235" y="2294014"/>
            <a:ext cx="26304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 along with the slides!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7250" y="2020625"/>
            <a:ext cx="2929525" cy="29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Join the DECA Calendar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1165650"/>
            <a:ext cx="57924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Step 1:</a:t>
            </a:r>
            <a:r>
              <a:rPr lang="en">
                <a:solidFill>
                  <a:schemeClr val="dk1"/>
                </a:solidFill>
              </a:rPr>
              <a:t> Log into google calendar with your </a:t>
            </a:r>
            <a:r>
              <a:rPr lang="en" u="sng">
                <a:solidFill>
                  <a:schemeClr val="dk1"/>
                </a:solidFill>
              </a:rPr>
              <a:t>warriorlife email address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Step 2: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r>
              <a:rPr lang="en">
                <a:solidFill>
                  <a:schemeClr val="dk1"/>
                </a:solidFill>
              </a:rPr>
              <a:t> or scan the QR code to have access to the calendar.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Step 3: </a:t>
            </a:r>
            <a:r>
              <a:rPr lang="en">
                <a:solidFill>
                  <a:schemeClr val="dk1"/>
                </a:solidFill>
              </a:rPr>
              <a:t>Click add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387" y="3816275"/>
            <a:ext cx="2318125" cy="11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337" y="1630601"/>
            <a:ext cx="2023126" cy="12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425" y="1738850"/>
            <a:ext cx="2621876" cy="262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Expectations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28375" y="1197500"/>
            <a:ext cx="8302200" cy="3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to attend ALL All-Hands Meetings (lunch meetings)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Arrive Promptly!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Required to attend AT LEAST 2 Workshops a month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Progress on your writtens, will have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Written Check-ins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for 1st Years to attend VC Mock Conference (11/11)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11700" y="2571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67875" y="959400"/>
            <a:ext cx="83022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Last day of EE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No more Tuesday Events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1st Workshop Today!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Topics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EE Recap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Intro to Roleplays &amp; Writtens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Idea Generation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If you don’t have a partner yet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, we will continue speed dating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3625" y="1017800"/>
            <a:ext cx="7383900" cy="3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years → G105-107</a:t>
            </a:r>
            <a:endParaRPr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Speed Dating &amp; Trifolds</a:t>
            </a:r>
            <a:endParaRPr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G108-109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■"/>
            </a:pPr>
            <a:r>
              <a:rPr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Once done, join workshop</a:t>
            </a:r>
            <a:endParaRPr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20900" y="1126600"/>
            <a:ext cx="83022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DECA Parent Night Tomorrow at 7pm in Conservatory Hall (C338-339)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Remind your Parents!!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Drop Deadline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Due (9/27)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EVENT SELECTION FORM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DUE THIS FRIDAY (9/15)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326" y="3181176"/>
            <a:ext cx="1845350" cy="18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24300" y="1716300"/>
            <a:ext cx="48306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Competition BEGAN 9/11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Can still register!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Registration QR Code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Registration ends 10/13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Great event if you’re looking to qualify for ICDC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144" y="133338"/>
            <a:ext cx="5844676" cy="8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350" y="1545300"/>
            <a:ext cx="3174725" cy="317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>
            <a:off x="4853375" y="2896500"/>
            <a:ext cx="507900" cy="0"/>
          </a:xfrm>
          <a:prstGeom prst="straightConnector1">
            <a:avLst/>
          </a:prstGeom>
          <a:noFill/>
          <a:ln cap="flat" cmpd="sng" w="9525">
            <a:solidFill>
              <a:srgbClr val="0072C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you Leave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86575" y="1349900"/>
            <a:ext cx="47937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before leaving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Handing out “ETD” stickers as you leave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50" y="1349900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42" y="410750"/>
            <a:ext cx="7907727" cy="26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