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0cf45b4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0cf45b4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Claire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d6438de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d6438de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3e28220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53e28220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28650840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28650840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da9f390b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4da9f390b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0cf45b4b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0cf45b4b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a42a8a75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a42a8a75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0cf45b4b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0cf45b4b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 &amp; Claire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2CE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015888" y="-2009789"/>
            <a:ext cx="5182473" cy="920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635" r="0" t="1166"/>
          <a:stretch/>
        </p:blipFill>
        <p:spPr>
          <a:xfrm>
            <a:off x="0" y="5650"/>
            <a:ext cx="9202650" cy="5165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1910647" y="860576"/>
            <a:ext cx="5322716" cy="991029"/>
            <a:chOff x="1652991" y="2976150"/>
            <a:chExt cx="5761762" cy="1160999"/>
          </a:xfrm>
        </p:grpSpPr>
        <p:pic>
          <p:nvPicPr>
            <p:cNvPr id="58" name="Google Shape;58;p13"/>
            <p:cNvPicPr preferRelativeResize="0"/>
            <p:nvPr/>
          </p:nvPicPr>
          <p:blipFill rotWithShape="1">
            <a:blip r:embed="rId6">
              <a:alphaModFix/>
            </a:blip>
            <a:srcRect b="0" l="28663" r="1949" t="29612"/>
            <a:stretch/>
          </p:blipFill>
          <p:spPr>
            <a:xfrm>
              <a:off x="2950882" y="2976150"/>
              <a:ext cx="4463871" cy="116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 rotWithShape="1">
            <a:blip r:embed="rId6">
              <a:alphaModFix/>
            </a:blip>
            <a:srcRect b="0" l="0" r="73855" t="0"/>
            <a:stretch/>
          </p:blipFill>
          <p:spPr>
            <a:xfrm>
              <a:off x="1652991" y="2976150"/>
              <a:ext cx="1183884" cy="1160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13"/>
          <p:cNvSpPr txBox="1"/>
          <p:nvPr/>
        </p:nvSpPr>
        <p:spPr>
          <a:xfrm>
            <a:off x="3128704" y="175549"/>
            <a:ext cx="2886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Welcome To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54674" y="1955475"/>
            <a:ext cx="83049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Please make your way to your mentor pod!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G107 - Pods 1-6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G106 - Pods 7-12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G105 - Pods 13 - 18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G143 - Pods 19 - 24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G144 - Pods 25 - 30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Upcoming Milestones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81225" y="1101775"/>
            <a:ext cx="8302200" cy="3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Montserrat"/>
              <a:buChar char="●"/>
            </a:pPr>
            <a:r>
              <a:rPr b="1" lang="en" sz="24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SVCDC written submission opens NEXT WEDNESDAY</a:t>
            </a:r>
            <a:endParaRPr b="1" sz="24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Montserrat"/>
              <a:buChar char="○"/>
            </a:pPr>
            <a:r>
              <a:rPr b="1" lang="en" sz="24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CLOSES on FRIDAY 12/8</a:t>
            </a:r>
            <a:endParaRPr b="1" sz="24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YOU are responsible for turning in your own written, NOT your mentor.</a:t>
            </a:r>
            <a:endParaRPr b="1" sz="24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11700" y="1462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Workshop - Food &amp; Fellowship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93400" y="793650"/>
            <a:ext cx="73839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Logistics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Start Time: </a:t>
            </a: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2:50pm</a:t>
            </a: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■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Room G105 closed until 3:00pm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Char char="○"/>
            </a:pPr>
            <a:r>
              <a:rPr lang="en" sz="2500">
                <a:solidFill>
                  <a:srgbClr val="7890CD"/>
                </a:solidFill>
                <a:highlight>
                  <a:srgbClr val="FFFFFF"/>
                </a:highlight>
              </a:rPr>
              <a:t>Pods 1-8: </a:t>
            </a:r>
            <a:r>
              <a:rPr lang="en" sz="2500" u="sng">
                <a:solidFill>
                  <a:srgbClr val="7890CD"/>
                </a:solidFill>
                <a:highlight>
                  <a:srgbClr val="FFFFFF"/>
                </a:highlight>
              </a:rPr>
              <a:t>G107</a:t>
            </a:r>
            <a:r>
              <a:rPr lang="en" sz="2500">
                <a:solidFill>
                  <a:srgbClr val="7890CD"/>
                </a:solidFill>
                <a:highlight>
                  <a:srgbClr val="FFFFFF"/>
                </a:highlight>
              </a:rPr>
              <a:t> </a:t>
            </a:r>
            <a:endParaRPr sz="2500">
              <a:solidFill>
                <a:srgbClr val="7890CD"/>
              </a:solidFill>
              <a:highlight>
                <a:srgbClr val="FFFFFF"/>
              </a:highlight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Char char="○"/>
            </a:pPr>
            <a:r>
              <a:rPr lang="en" sz="2500">
                <a:solidFill>
                  <a:srgbClr val="7890CD"/>
                </a:solidFill>
                <a:highlight>
                  <a:srgbClr val="FFFFFF"/>
                </a:highlight>
              </a:rPr>
              <a:t>Pods 9-16: </a:t>
            </a:r>
            <a:r>
              <a:rPr lang="en" sz="2500" u="sng">
                <a:solidFill>
                  <a:srgbClr val="7890CD"/>
                </a:solidFill>
                <a:highlight>
                  <a:srgbClr val="FFFFFF"/>
                </a:highlight>
              </a:rPr>
              <a:t>G106</a:t>
            </a:r>
            <a:r>
              <a:rPr lang="en" sz="2500">
                <a:solidFill>
                  <a:srgbClr val="7890CD"/>
                </a:solidFill>
                <a:highlight>
                  <a:srgbClr val="FFFFFF"/>
                </a:highlight>
              </a:rPr>
              <a:t> </a:t>
            </a:r>
            <a:endParaRPr sz="2500">
              <a:solidFill>
                <a:srgbClr val="7890CD"/>
              </a:solidFill>
              <a:highlight>
                <a:srgbClr val="FFFFFF"/>
              </a:highlight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Char char="○"/>
            </a:pPr>
            <a:r>
              <a:rPr lang="en" sz="2500">
                <a:solidFill>
                  <a:srgbClr val="7890CD"/>
                </a:solidFill>
                <a:highlight>
                  <a:srgbClr val="FFFFFF"/>
                </a:highlight>
              </a:rPr>
              <a:t>Pods 17-24: </a:t>
            </a:r>
            <a:r>
              <a:rPr lang="en" sz="2500" u="sng">
                <a:solidFill>
                  <a:srgbClr val="7890CD"/>
                </a:solidFill>
                <a:highlight>
                  <a:srgbClr val="FFFFFF"/>
                </a:highlight>
              </a:rPr>
              <a:t>G105</a:t>
            </a:r>
            <a:endParaRPr sz="2500" u="sng">
              <a:solidFill>
                <a:srgbClr val="7890CD"/>
              </a:solidFill>
              <a:highlight>
                <a:srgbClr val="FFFFFF"/>
              </a:highlight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Char char="○"/>
            </a:pPr>
            <a:r>
              <a:rPr lang="en" sz="2500">
                <a:solidFill>
                  <a:srgbClr val="7890CD"/>
                </a:solidFill>
                <a:highlight>
                  <a:srgbClr val="FFFFFF"/>
                </a:highlight>
              </a:rPr>
              <a:t>Pods 25-30: </a:t>
            </a:r>
            <a:r>
              <a:rPr lang="en" sz="2500" u="sng">
                <a:solidFill>
                  <a:srgbClr val="7890CD"/>
                </a:solidFill>
                <a:highlight>
                  <a:srgbClr val="FFFFFF"/>
                </a:highlight>
              </a:rPr>
              <a:t>G108</a:t>
            </a:r>
            <a:r>
              <a:rPr lang="en" sz="2500">
                <a:solidFill>
                  <a:srgbClr val="7890CD"/>
                </a:solidFill>
                <a:highlight>
                  <a:srgbClr val="FFFFFF"/>
                </a:highlight>
              </a:rPr>
              <a:t> </a:t>
            </a:r>
            <a:endParaRPr sz="2500">
              <a:solidFill>
                <a:srgbClr val="7890CD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Char char="●"/>
            </a:pPr>
            <a:r>
              <a:rPr b="1" lang="en" sz="2500">
                <a:solidFill>
                  <a:srgbClr val="7890CD"/>
                </a:solidFill>
                <a:highlight>
                  <a:srgbClr val="FFFFFF"/>
                </a:highlight>
              </a:rPr>
              <a:t>Only individuals who </a:t>
            </a:r>
            <a:r>
              <a:rPr b="1" lang="en" sz="2500" u="sng">
                <a:solidFill>
                  <a:srgbClr val="7890CD"/>
                </a:solidFill>
                <a:highlight>
                  <a:srgbClr val="FFFFFF"/>
                </a:highlight>
              </a:rPr>
              <a:t>RSVP’d</a:t>
            </a:r>
            <a:r>
              <a:rPr b="1" lang="en" sz="2500">
                <a:solidFill>
                  <a:srgbClr val="7890CD"/>
                </a:solidFill>
                <a:highlight>
                  <a:srgbClr val="FFFFFF"/>
                </a:highlight>
              </a:rPr>
              <a:t> and </a:t>
            </a:r>
            <a:r>
              <a:rPr b="1" lang="en" sz="2500" u="sng">
                <a:solidFill>
                  <a:srgbClr val="7890CD"/>
                </a:solidFill>
                <a:highlight>
                  <a:srgbClr val="FFFFFF"/>
                </a:highlight>
              </a:rPr>
              <a:t>turned in their cranes</a:t>
            </a:r>
            <a:r>
              <a:rPr b="1" lang="en" sz="2500">
                <a:solidFill>
                  <a:srgbClr val="7890CD"/>
                </a:solidFill>
                <a:highlight>
                  <a:srgbClr val="FFFFFF"/>
                </a:highlight>
              </a:rPr>
              <a:t> will be allowed to get food!</a:t>
            </a:r>
            <a:endParaRPr b="1" sz="2500">
              <a:solidFill>
                <a:srgbClr val="7890C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Quest Talk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81225" y="1101775"/>
            <a:ext cx="8302200" cy="19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This Friday!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Speaker: Nathan Lord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Software &amp; AI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200" y="141701"/>
            <a:ext cx="3679099" cy="478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Other Announcements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381225" y="1101775"/>
            <a:ext cx="8302200" cy="29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VCMC Data is available!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Your mentor will share it with you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Please make sure you shared your written AND written presentation link with your mentor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California DECA Events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420900" y="1197500"/>
            <a:ext cx="8302200" cy="3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Champ Camp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Zoom webinar workshops from ICDC winner (recorded &amp; published)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Pin Design Competition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Business Pitch Competition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All of the links for these are in the email we sent!</a:t>
            </a:r>
            <a:b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VC DECA will not provide support for these events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428375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Before Going into Mentor Pods…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238650" y="1288525"/>
            <a:ext cx="47937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●"/>
            </a:pPr>
            <a:r>
              <a:rPr b="1"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Mandatory Exit Ticket Quiz :)</a:t>
            </a:r>
            <a:endParaRPr b="1"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○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Must complete w/ 100%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○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Show your Mentor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4750" y="1288525"/>
            <a:ext cx="3459274" cy="345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b="0" l="635" r="0" t="1166"/>
          <a:stretch/>
        </p:blipFill>
        <p:spPr>
          <a:xfrm>
            <a:off x="-29325" y="-10825"/>
            <a:ext cx="9202650" cy="516514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>
            <p:ph idx="4294967295" type="title"/>
          </p:nvPr>
        </p:nvSpPr>
        <p:spPr>
          <a:xfrm>
            <a:off x="769493" y="3397565"/>
            <a:ext cx="8222100" cy="7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Questions? </a:t>
            </a:r>
            <a:endParaRPr b="1" sz="6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1175"/>
            <a:ext cx="8839204" cy="297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