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cf45b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cf45b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d6438d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d6438d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3e2822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3e2822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0cf45b4b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0cf45b4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a42a8a75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a42a8a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1a81c1bb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1a81c1bb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0cf45b4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0cf45b4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&amp; Claire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jcrandall@vcs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2CE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015888" y="-2009789"/>
            <a:ext cx="5182473" cy="920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910647" y="860576"/>
            <a:ext cx="5322716" cy="991029"/>
            <a:chOff x="1652991" y="2976150"/>
            <a:chExt cx="5761762" cy="1160999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0" l="28663" r="1949" t="29612"/>
            <a:stretch/>
          </p:blipFill>
          <p:spPr>
            <a:xfrm>
              <a:off x="2950882" y="2976150"/>
              <a:ext cx="4463871" cy="116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6">
              <a:alphaModFix/>
            </a:blip>
            <a:srcRect b="0" l="0" r="73855" t="0"/>
            <a:stretch/>
          </p:blipFill>
          <p:spPr>
            <a:xfrm>
              <a:off x="1652991" y="2976150"/>
              <a:ext cx="1183884" cy="11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 txBox="1"/>
          <p:nvPr/>
        </p:nvSpPr>
        <p:spPr>
          <a:xfrm>
            <a:off x="3128704" y="175549"/>
            <a:ext cx="2886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To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4674" y="1955475"/>
            <a:ext cx="83049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make your way to your mentor pod!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G107 - Pods 1-6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G106 - Pods 7-12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G105 - Pods 13 - 18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G143 - Pods 19 - 24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G144 - Pods 25 - 30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Upcoming Milestones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81225" y="1101775"/>
            <a:ext cx="8302200" cy="4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VCMC Registration is open today!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Register ASAP! Due 10/11</a:t>
            </a:r>
            <a:endParaRPr b="1" sz="23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Email will be sent today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Follow the instructions on the form carefully</a:t>
            </a:r>
            <a:endParaRPr b="1" sz="2300" u="sng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VBC Registration is also open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Great opportunity to qualify for ICDC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Once you register, you </a:t>
            </a:r>
            <a:r>
              <a:rPr b="1" lang="en" sz="2300" u="sng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email Mr. Crandall (</a:t>
            </a:r>
            <a:r>
              <a:rPr b="1" lang="en" sz="23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jcrandall@vcs.net</a:t>
            </a: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) with your team and event to confirm your team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Workshop Today - Writtens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73625" y="1017800"/>
            <a:ext cx="7383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●"/>
            </a:pP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  <a:endParaRPr b="1"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Start Time: </a:t>
            </a:r>
            <a:r>
              <a:rPr b="1"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2:50pm</a:t>
            </a: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■"/>
            </a:pPr>
            <a:r>
              <a:rPr lang="en" sz="25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Room G105 closed until 3:00pm</a:t>
            </a:r>
            <a:endParaRPr sz="25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5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Entrepreneurship </a:t>
            </a: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→ G105-107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IMC → G108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700"/>
              <a:buFont typeface="Montserrat"/>
              <a:buChar char="○"/>
            </a:pPr>
            <a:r>
              <a:rPr b="1" lang="en" sz="27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BOR → G109</a:t>
            </a:r>
            <a:endParaRPr b="1" sz="27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California DECA Events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20900" y="1197500"/>
            <a:ext cx="83022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Champ Camp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○"/>
            </a:pP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Zoom webinar workshops from ICDC winner (recorded &amp; published)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Pin Design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300"/>
              <a:buFont typeface="Montserrat"/>
              <a:buChar char="●"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Business Pitch Competition</a:t>
            </a:r>
            <a:endParaRPr b="1"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All of the links for these are in the email we sent!</a:t>
            </a:r>
            <a:br>
              <a:rPr b="1"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3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VC DECA will not provide support for these events</a:t>
            </a:r>
            <a:endParaRPr sz="23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28375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Before Going into Mentor Pods…</a:t>
            </a:r>
            <a:endParaRPr b="1" sz="30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238650" y="1288525"/>
            <a:ext cx="4793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●"/>
            </a:pPr>
            <a:r>
              <a:rPr b="1"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Mandatory Exit Ticket Quiz :)</a:t>
            </a:r>
            <a:endParaRPr b="1"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Must complete w/ 100%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90CD"/>
              </a:buClr>
              <a:buSzPts val="2600"/>
              <a:buFont typeface="Montserrat"/>
              <a:buChar char="○"/>
            </a:pPr>
            <a:r>
              <a:rPr lang="en" sz="2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Show your Mentor</a:t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150" y="1415300"/>
            <a:ext cx="3042401" cy="304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257425" y="8945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7890CD"/>
                </a:solidFill>
                <a:latin typeface="Montserrat"/>
                <a:ea typeface="Montserrat"/>
                <a:cs typeface="Montserrat"/>
                <a:sym typeface="Montserrat"/>
              </a:rPr>
              <a:t>MENTOR POD TIME!!</a:t>
            </a:r>
            <a:endParaRPr b="1" sz="9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28375" y="1349900"/>
            <a:ext cx="8302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-1866450" y="649475"/>
            <a:ext cx="4793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7890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635" r="0" t="1166"/>
          <a:stretch/>
        </p:blipFill>
        <p:spPr>
          <a:xfrm>
            <a:off x="0" y="5650"/>
            <a:ext cx="9202650" cy="516514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4294967295" type="title"/>
          </p:nvPr>
        </p:nvSpPr>
        <p:spPr>
          <a:xfrm>
            <a:off x="460950" y="3578779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72CE"/>
                </a:solidFill>
                <a:latin typeface="Raleway"/>
                <a:ea typeface="Raleway"/>
                <a:cs typeface="Raleway"/>
                <a:sym typeface="Raleway"/>
              </a:rPr>
              <a:t>Any Questions? </a:t>
            </a:r>
            <a:endParaRPr b="1" sz="6000">
              <a:solidFill>
                <a:srgbClr val="0072C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81000"/>
            <a:ext cx="8839204" cy="297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