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da9f390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da9f390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da9f390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da9f390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1a81c1b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1a81c1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225" y="1101775"/>
            <a:ext cx="8302200" cy="4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OCC (Operation Christmas Child) 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○"/>
            </a:pPr>
            <a:r>
              <a:rPr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Will be on </a:t>
            </a:r>
            <a:r>
              <a:rPr lang="en" sz="2400" u="sng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11/14</a:t>
            </a:r>
            <a:endParaRPr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○"/>
            </a:pPr>
            <a:r>
              <a:rPr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More details will be shared later</a:t>
            </a:r>
            <a:endParaRPr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VCMC Written Submission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○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OPENS 10/30, CLOSES 11/3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○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Executive Summary MUST be finished by then!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697" y="586800"/>
            <a:ext cx="2695950" cy="25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1st FOOD &amp; FELLOWSHIP!!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93400" y="793650"/>
            <a:ext cx="73839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POD 1-8 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G107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POD 9-16 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G106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POD 17-24 → G10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POD 25-29 → G10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Quest Talk!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3400" y="793650"/>
            <a:ext cx="7383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Next Thursday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David Tsao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Cybersecurity expert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50" y="86013"/>
            <a:ext cx="3830076" cy="497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Other Announcements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81225" y="1101775"/>
            <a:ext cx="8302200" cy="3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Practice Roleplay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 to do before VCMC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■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Should be DONE or at least SCHEDULED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 Kids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Try to take a later bus </a:t>
            </a: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(if possible)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California DECA Events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20900" y="1197500"/>
            <a:ext cx="83022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Champ Camp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Zoom webinar workshops from ICDC winner (recorded &amp; published)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Pin Design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Pitch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 of the links for these are in the email we sent!</a:t>
            </a:r>
            <a:b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 DECA will not provide support for these events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750" y="1092575"/>
            <a:ext cx="3545826" cy="354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635" r="0" t="1166"/>
          <a:stretch/>
        </p:blipFill>
        <p:spPr>
          <a:xfrm>
            <a:off x="-29325" y="-10825"/>
            <a:ext cx="9202650" cy="5165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4294967295" type="title"/>
          </p:nvPr>
        </p:nvSpPr>
        <p:spPr>
          <a:xfrm>
            <a:off x="460950" y="3035054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1175"/>
            <a:ext cx="8839204" cy="29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475" y="3453875"/>
            <a:ext cx="1603349" cy="160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257425" y="8945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 POD TIME!!</a:t>
            </a:r>
            <a:endParaRPr b="1" sz="9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-1866450" y="649475"/>
            <a:ext cx="479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