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11" Type="http://schemas.openxmlformats.org/officeDocument/2006/relationships/slide" Target="slides/slide6.xml"/><Relationship Id="rId22" Type="http://schemas.openxmlformats.org/officeDocument/2006/relationships/font" Target="fonts/Montserrat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regular.fntdata"/><Relationship Id="rId14" Type="http://schemas.openxmlformats.org/officeDocument/2006/relationships/slide" Target="slides/slide9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regular.fntdata"/><Relationship Id="rId6" Type="http://schemas.openxmlformats.org/officeDocument/2006/relationships/slide" Target="slides/slide1.xml"/><Relationship Id="rId18" Type="http://schemas.openxmlformats.org/officeDocument/2006/relationships/font" Target="fonts/Ralew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0cf45b4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0cf45b4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Claire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7d6438de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7d6438de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53e28220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53e28220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4da9f390b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4da9f390b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4da9f390b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4da9f390b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50cf45b4bf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50cf45b4bf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a42a8a755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ea42a8a75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81a81c1bb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81a81c1bb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50cf45b4bf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50cf45b4bf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Max &amp; Claire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5.jpg"/><Relationship Id="rId5" Type="http://schemas.openxmlformats.org/officeDocument/2006/relationships/image" Target="../media/image4.png"/><Relationship Id="rId6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72CE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8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2015888" y="-2009789"/>
            <a:ext cx="5182473" cy="920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0" l="635" r="0" t="1166"/>
          <a:stretch/>
        </p:blipFill>
        <p:spPr>
          <a:xfrm>
            <a:off x="0" y="5650"/>
            <a:ext cx="9202650" cy="51651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Google Shape;57;p13"/>
          <p:cNvGrpSpPr/>
          <p:nvPr/>
        </p:nvGrpSpPr>
        <p:grpSpPr>
          <a:xfrm>
            <a:off x="1910647" y="860576"/>
            <a:ext cx="5322716" cy="991029"/>
            <a:chOff x="1652991" y="2976150"/>
            <a:chExt cx="5761762" cy="1160999"/>
          </a:xfrm>
        </p:grpSpPr>
        <p:pic>
          <p:nvPicPr>
            <p:cNvPr id="58" name="Google Shape;58;p13"/>
            <p:cNvPicPr preferRelativeResize="0"/>
            <p:nvPr/>
          </p:nvPicPr>
          <p:blipFill rotWithShape="1">
            <a:blip r:embed="rId6">
              <a:alphaModFix/>
            </a:blip>
            <a:srcRect b="0" l="28663" r="1949" t="29612"/>
            <a:stretch/>
          </p:blipFill>
          <p:spPr>
            <a:xfrm>
              <a:off x="2950882" y="2976150"/>
              <a:ext cx="4463871" cy="1160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3"/>
            <p:cNvPicPr preferRelativeResize="0"/>
            <p:nvPr/>
          </p:nvPicPr>
          <p:blipFill rotWithShape="1">
            <a:blip r:embed="rId6">
              <a:alphaModFix/>
            </a:blip>
            <a:srcRect b="0" l="0" r="73855" t="0"/>
            <a:stretch/>
          </p:blipFill>
          <p:spPr>
            <a:xfrm>
              <a:off x="1652991" y="2976150"/>
              <a:ext cx="1183884" cy="1160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" name="Google Shape;60;p13"/>
          <p:cNvSpPr txBox="1"/>
          <p:nvPr/>
        </p:nvSpPr>
        <p:spPr>
          <a:xfrm>
            <a:off x="3128704" y="175549"/>
            <a:ext cx="28866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Welcome To</a:t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454674" y="1955475"/>
            <a:ext cx="83049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Please make your way to your mentor pod!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G107 - Pods 1-6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G106 - Pods 7-12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G105 - Pods 13 - 18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G143 - Pods 19 - 24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G144 - Pods 25 - 30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/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Upcoming Milestones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381225" y="1101775"/>
            <a:ext cx="8302200" cy="3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48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REGISTER FOR SVCDC!!</a:t>
            </a:r>
            <a:endParaRPr b="1" sz="18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700"/>
              <a:buFont typeface="Montserrat"/>
              <a:buChar char="●"/>
            </a:pP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DUE THIS SUNDAY 10/22</a:t>
            </a:r>
            <a:endParaRPr b="1" sz="27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700"/>
              <a:buFont typeface="Montserrat"/>
              <a:buChar char="●"/>
            </a:pP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First official Conference</a:t>
            </a:r>
            <a:endParaRPr b="1" sz="27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700"/>
              <a:buFont typeface="Montserrat"/>
              <a:buChar char="●"/>
            </a:pP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Follow the instructions in the email sent.</a:t>
            </a:r>
            <a:endParaRPr b="1" sz="27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700"/>
              <a:buFont typeface="Montserrat"/>
              <a:buChar char="○"/>
            </a:pP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Parent/guardian must fill out field trip form first</a:t>
            </a:r>
            <a:endParaRPr b="1" sz="27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311700" y="146275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Workshop Today - Parent Judge Speakers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428375" y="1349900"/>
            <a:ext cx="8302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393400" y="793650"/>
            <a:ext cx="7383900" cy="28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●"/>
            </a:pP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Logistics</a:t>
            </a:r>
            <a:endParaRPr b="1"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○"/>
            </a:pPr>
            <a:r>
              <a:rPr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Start Time: </a:t>
            </a: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2:50pm</a:t>
            </a:r>
            <a:r>
              <a:rPr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■"/>
            </a:pPr>
            <a:r>
              <a:rPr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Room G105 closed until 3:00pm</a:t>
            </a:r>
            <a:endParaRPr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○"/>
            </a:pP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Principles (1st years) </a:t>
            </a: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→ G105-107</a:t>
            </a:r>
            <a:endParaRPr b="1" sz="27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700"/>
              <a:buFont typeface="Montserrat"/>
              <a:buChar char="○"/>
            </a:pP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Individual Series</a:t>
            </a: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  → G108</a:t>
            </a:r>
            <a:endParaRPr b="1" sz="27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700"/>
              <a:buFont typeface="Montserrat"/>
              <a:buChar char="○"/>
            </a:pP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TDM → G109</a:t>
            </a:r>
            <a:endParaRPr b="1" sz="27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/>
        </p:nvSpPr>
        <p:spPr>
          <a:xfrm>
            <a:off x="311700" y="146275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Quest Talk!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428375" y="1349900"/>
            <a:ext cx="8302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393400" y="793650"/>
            <a:ext cx="73839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●"/>
            </a:pP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Next Thursday</a:t>
            </a:r>
            <a:endParaRPr b="1"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●"/>
            </a:pP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David Tsao</a:t>
            </a:r>
            <a:endParaRPr b="1"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○"/>
            </a:pP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Cybersecurity expert</a:t>
            </a:r>
            <a:endParaRPr b="1"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750" y="86013"/>
            <a:ext cx="3830076" cy="4971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Practice Roleplay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381225" y="1101775"/>
            <a:ext cx="8302200" cy="21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MANDATORY practice roleplay before VCMC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○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Mentors will schedule a session with you today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/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California DECA Events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420900" y="1197500"/>
            <a:ext cx="8302200" cy="3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Champ Camp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○"/>
            </a:pPr>
            <a:r>
              <a:rPr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Zoom webinar workshops from ICDC winner (recorded &amp; published)</a:t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Pin Design Competition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Business Pitch Competition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All of the links for these are in the email we sent!</a:t>
            </a:r>
            <a:b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VC DECA will not provide support for these events</a:t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/>
        </p:nvSpPr>
        <p:spPr>
          <a:xfrm>
            <a:off x="428375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Before Going into Mentor Pods…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428375" y="1349900"/>
            <a:ext cx="8302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238650" y="1288525"/>
            <a:ext cx="4793700" cy="24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600"/>
              <a:buFont typeface="Montserrat"/>
              <a:buChar char="●"/>
            </a:pPr>
            <a:r>
              <a:rPr b="1" lang="en" sz="26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Mandatory Exit Ticket Quiz :)</a:t>
            </a:r>
            <a:endParaRPr b="1" sz="26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600"/>
              <a:buFont typeface="Montserrat"/>
              <a:buChar char="○"/>
            </a:pPr>
            <a:r>
              <a:rPr lang="en" sz="26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Must complete w/ 100%</a:t>
            </a:r>
            <a:endParaRPr sz="26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600"/>
              <a:buFont typeface="Montserrat"/>
              <a:buChar char="○"/>
            </a:pPr>
            <a:r>
              <a:rPr lang="en" sz="26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Show your Mentor</a:t>
            </a:r>
            <a:endParaRPr sz="26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5975" y="1111825"/>
            <a:ext cx="3573251" cy="357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/>
        </p:nvSpPr>
        <p:spPr>
          <a:xfrm>
            <a:off x="257425" y="8945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MENTOR POD TIME!!</a:t>
            </a:r>
            <a:endParaRPr b="1" sz="96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28375" y="1349900"/>
            <a:ext cx="8302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-1866450" y="649475"/>
            <a:ext cx="4793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/>
          <p:nvPr/>
        </p:nvPicPr>
        <p:blipFill rotWithShape="1">
          <a:blip r:embed="rId3">
            <a:alphaModFix/>
          </a:blip>
          <a:srcRect b="0" l="635" r="0" t="1166"/>
          <a:stretch/>
        </p:blipFill>
        <p:spPr>
          <a:xfrm>
            <a:off x="0" y="5650"/>
            <a:ext cx="9202650" cy="516514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>
            <p:ph idx="4294967295" type="title"/>
          </p:nvPr>
        </p:nvSpPr>
        <p:spPr>
          <a:xfrm>
            <a:off x="460950" y="3578779"/>
            <a:ext cx="8222100" cy="8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0072CE"/>
                </a:solidFill>
                <a:latin typeface="Raleway"/>
                <a:ea typeface="Raleway"/>
                <a:cs typeface="Raleway"/>
                <a:sym typeface="Raleway"/>
              </a:rPr>
              <a:t>Any Questions? </a:t>
            </a:r>
            <a:endParaRPr b="1" sz="6000">
              <a:solidFill>
                <a:srgbClr val="0072C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81000"/>
            <a:ext cx="8839204" cy="2973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