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-bold.fntdata"/><Relationship Id="rId10" Type="http://schemas.openxmlformats.org/officeDocument/2006/relationships/slide" Target="slides/slide5.xml"/><Relationship Id="rId21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24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italic.fntdata"/><Relationship Id="rId6" Type="http://schemas.openxmlformats.org/officeDocument/2006/relationships/slide" Target="slides/slide1.xml"/><Relationship Id="rId18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0cf45b4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0cf45b4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Claire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1a81c1bb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81a81c1bb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0cf45b4b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0cf45b4b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 &amp; Claire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d6438de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d6438de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da9f390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da9f390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3e28220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3e28220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da9f390b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4da9f390b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da9f390b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4da9f390b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da9f390b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da9f390b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0cf45b4b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0cf45b4b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a42a8a75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a42a8a75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jcrandall@vcs.ne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2CE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015888" y="-2009789"/>
            <a:ext cx="5182473" cy="920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635" r="0" t="1166"/>
          <a:stretch/>
        </p:blipFill>
        <p:spPr>
          <a:xfrm>
            <a:off x="0" y="5650"/>
            <a:ext cx="9202650" cy="5165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1910647" y="860576"/>
            <a:ext cx="5322716" cy="991029"/>
            <a:chOff x="1652991" y="2976150"/>
            <a:chExt cx="5761762" cy="1160999"/>
          </a:xfrm>
        </p:grpSpPr>
        <p:pic>
          <p:nvPicPr>
            <p:cNvPr id="58" name="Google Shape;58;p13"/>
            <p:cNvPicPr preferRelativeResize="0"/>
            <p:nvPr/>
          </p:nvPicPr>
          <p:blipFill rotWithShape="1">
            <a:blip r:embed="rId6">
              <a:alphaModFix/>
            </a:blip>
            <a:srcRect b="0" l="28663" r="1949" t="29612"/>
            <a:stretch/>
          </p:blipFill>
          <p:spPr>
            <a:xfrm>
              <a:off x="2950882" y="2976150"/>
              <a:ext cx="4463871" cy="116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 rotWithShape="1">
            <a:blip r:embed="rId6">
              <a:alphaModFix/>
            </a:blip>
            <a:srcRect b="0" l="0" r="73855" t="0"/>
            <a:stretch/>
          </p:blipFill>
          <p:spPr>
            <a:xfrm>
              <a:off x="1652991" y="2976150"/>
              <a:ext cx="1183884" cy="1160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13"/>
          <p:cNvSpPr txBox="1"/>
          <p:nvPr/>
        </p:nvSpPr>
        <p:spPr>
          <a:xfrm>
            <a:off x="3128704" y="175549"/>
            <a:ext cx="2886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Welcome To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54674" y="1955475"/>
            <a:ext cx="83049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Please make your way to your mentor pod!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G107 - Pods 1-6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G106 - Pods 7-12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G105 - Pods 13 - 18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G143 - Pods 19 - 24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G144 - Pods 25 - 30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/>
        </p:nvSpPr>
        <p:spPr>
          <a:xfrm>
            <a:off x="257425" y="8945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MENTOR POD TIME!!</a:t>
            </a:r>
            <a:endParaRPr b="1" sz="9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-1866450" y="649475"/>
            <a:ext cx="4793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b="0" l="635" r="0" t="1166"/>
          <a:stretch/>
        </p:blipFill>
        <p:spPr>
          <a:xfrm>
            <a:off x="0" y="5650"/>
            <a:ext cx="9202650" cy="516514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>
            <p:ph idx="4294967295" type="title"/>
          </p:nvPr>
        </p:nvSpPr>
        <p:spPr>
          <a:xfrm>
            <a:off x="460950" y="3578779"/>
            <a:ext cx="82221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72CE"/>
                </a:solidFill>
                <a:latin typeface="Raleway"/>
                <a:ea typeface="Raleway"/>
                <a:cs typeface="Raleway"/>
                <a:sym typeface="Raleway"/>
              </a:rPr>
              <a:t>Any Questions? </a:t>
            </a:r>
            <a:endParaRPr b="1" sz="6000">
              <a:solidFill>
                <a:srgbClr val="0072C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81000"/>
            <a:ext cx="8839204" cy="297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Upcoming Milestones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81225" y="1101775"/>
            <a:ext cx="8302200" cy="44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If you haven’t already… </a:t>
            </a:r>
            <a:r>
              <a:rPr b="1" lang="en" sz="4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REGISTER FOR VCMC NOW!! DUE TODAY!! </a:t>
            </a:r>
            <a:r>
              <a:rPr b="1" lang="en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(no late registrations)</a:t>
            </a:r>
            <a:endParaRPr b="1"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18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If you are in a group of 2+ members, designate </a:t>
            </a: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person as team captain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18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If you are doing an event individually </a:t>
            </a: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(principle/individual roleplays)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then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you are the captain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18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If you are the "captain" of two teams (for example, an individual roleplay and a team written), you must </a:t>
            </a: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submit the form twice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18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Upcoming Milestones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81225" y="1101775"/>
            <a:ext cx="8302200" cy="3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 u="sng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VBC Registration is also open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Great opportunity to qualify for ICDC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Once you register, you </a:t>
            </a:r>
            <a:r>
              <a:rPr b="1" lang="en" sz="2300" u="sng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MUST </a:t>
            </a: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email Mr. Crandall (</a:t>
            </a:r>
            <a:r>
              <a:rPr b="1" lang="en" sz="23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jcrandall@vcs.net</a:t>
            </a: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) with your team and event to confirm your team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311700" y="1462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Workshop Today - Benchmark Exam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93400" y="793650"/>
            <a:ext cx="7383900" cy="4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Logistics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Start Time: </a:t>
            </a: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2:50pm</a:t>
            </a: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■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Room G105 closed until 3:00pm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Business Admin (1st years) </a:t>
            </a: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→ G105-107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Personal Financial Literacy → G105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Business management &amp; Marketing  → G108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Finance &amp; Hospitality → G109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311700" y="1462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Benchmark Exam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393400" y="793650"/>
            <a:ext cx="73839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If you’re unable to come to the workshop today or don’t finish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MUST be completed by this Sunday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Exam can be found on moodle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311700" y="1462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If you take a bus after school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393400" y="793650"/>
            <a:ext cx="73839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Fill out this form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Will be used for attendance purposes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425" y="1885425"/>
            <a:ext cx="3033151" cy="303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ROLEPLAY BIN!!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381225" y="1101775"/>
            <a:ext cx="8302200" cy="29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 u="sng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Demo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Ask your mentors if you want to use it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MANDATORY practice roleplay before VCMC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Mentors will schedule a session with you today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California DECA Events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420900" y="1197500"/>
            <a:ext cx="8302200" cy="3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Champ Camp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Zoom webinar workshops from ICDC winner (recorded &amp; published)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Pin Design Competition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Business Pitch Competition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All of the links for these are in the email we sent!</a:t>
            </a:r>
            <a:b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VC DECA will not provide support for these events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428375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Before Going into Mentor Pods…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238650" y="1288525"/>
            <a:ext cx="47937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●"/>
            </a:pPr>
            <a:r>
              <a:rPr b="1"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Mandatory Exit Ticket Quiz :)</a:t>
            </a:r>
            <a:endParaRPr b="1"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○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Must complete w/ 100%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○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Show your Mentor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7475" y="1349900"/>
            <a:ext cx="3042401" cy="304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