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CEEA"/>
    <a:srgbClr val="45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68A5D-309E-42D0-95C7-4BDE448E605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6E36-A29D-4883-B5E8-D56B35821F5E}">
      <dgm:prSet phldrT="[Text]"/>
      <dgm:spPr/>
      <dgm:t>
        <a:bodyPr/>
        <a:lstStyle/>
        <a:p>
          <a:r>
            <a:rPr lang="zh-CN" altLang="en-US" dirty="0"/>
            <a:t>第九课</a:t>
          </a:r>
          <a:endParaRPr lang="en-US" dirty="0"/>
        </a:p>
      </dgm:t>
    </dgm:pt>
    <dgm:pt modelId="{C321AC06-282C-4E1F-824B-B0ADFD0640E4}" type="parTrans" cxnId="{564948D3-032F-4B3E-B158-2A190DF576E6}">
      <dgm:prSet/>
      <dgm:spPr/>
      <dgm:t>
        <a:bodyPr/>
        <a:lstStyle/>
        <a:p>
          <a:endParaRPr lang="en-US"/>
        </a:p>
      </dgm:t>
    </dgm:pt>
    <dgm:pt modelId="{52B1C2AB-D38A-4EF6-83A3-303CC8F279F4}" type="sibTrans" cxnId="{564948D3-032F-4B3E-B158-2A190DF576E6}">
      <dgm:prSet/>
      <dgm:spPr/>
      <dgm:t>
        <a:bodyPr/>
        <a:lstStyle/>
        <a:p>
          <a:endParaRPr lang="en-US"/>
        </a:p>
      </dgm:t>
    </dgm:pt>
    <dgm:pt modelId="{5EB0D80B-4F02-485A-A6BA-A9E09FDBFF19}">
      <dgm:prSet phldrT="[Text]"/>
      <dgm:spPr/>
      <dgm:t>
        <a:bodyPr/>
        <a:lstStyle/>
        <a:p>
          <a:r>
            <a:rPr lang="zh-CN" altLang="en-US" dirty="0"/>
            <a:t>移民</a:t>
          </a:r>
          <a:endParaRPr lang="en-US" dirty="0"/>
        </a:p>
      </dgm:t>
    </dgm:pt>
    <dgm:pt modelId="{0596728A-B6A5-4A76-BCD1-E25BEAB7C4C3}" type="parTrans" cxnId="{3B437A5B-1607-42AE-9157-6F6472378A10}">
      <dgm:prSet/>
      <dgm:spPr/>
      <dgm:t>
        <a:bodyPr/>
        <a:lstStyle/>
        <a:p>
          <a:endParaRPr lang="en-US"/>
        </a:p>
      </dgm:t>
    </dgm:pt>
    <dgm:pt modelId="{DA287864-5013-4D84-A269-982C91DF516E}" type="sibTrans" cxnId="{3B437A5B-1607-42AE-9157-6F6472378A10}">
      <dgm:prSet/>
      <dgm:spPr/>
      <dgm:t>
        <a:bodyPr/>
        <a:lstStyle/>
        <a:p>
          <a:endParaRPr lang="en-US"/>
        </a:p>
      </dgm:t>
    </dgm:pt>
    <dgm:pt modelId="{34CE29F6-D658-4019-961F-53BB05FDCB09}">
      <dgm:prSet phldrT="[Text]"/>
      <dgm:spPr/>
      <dgm:t>
        <a:bodyPr/>
        <a:lstStyle/>
        <a:p>
          <a:r>
            <a:rPr lang="zh-CN" altLang="en-US" dirty="0"/>
            <a:t>留学生</a:t>
          </a:r>
          <a:endParaRPr lang="en-US" dirty="0"/>
        </a:p>
      </dgm:t>
    </dgm:pt>
    <dgm:pt modelId="{19D8AC1C-ADC0-4978-BA8E-71CFC69FE013}" type="parTrans" cxnId="{D31A2676-7B29-423C-BDC3-6529B8DB75A4}">
      <dgm:prSet/>
      <dgm:spPr/>
      <dgm:t>
        <a:bodyPr/>
        <a:lstStyle/>
        <a:p>
          <a:endParaRPr lang="en-US"/>
        </a:p>
      </dgm:t>
    </dgm:pt>
    <dgm:pt modelId="{32A9BBBB-F550-48AF-95A4-74FC09096398}" type="sibTrans" cxnId="{D31A2676-7B29-423C-BDC3-6529B8DB75A4}">
      <dgm:prSet/>
      <dgm:spPr/>
      <dgm:t>
        <a:bodyPr/>
        <a:lstStyle/>
        <a:p>
          <a:endParaRPr lang="en-US"/>
        </a:p>
      </dgm:t>
    </dgm:pt>
    <dgm:pt modelId="{CF2164D3-64C7-4426-9089-3FE660B314A8}">
      <dgm:prSet phldrT="[Text]"/>
      <dgm:spPr/>
      <dgm:t>
        <a:bodyPr/>
        <a:lstStyle/>
        <a:p>
          <a:r>
            <a:rPr lang="zh-CN" altLang="en-US" dirty="0"/>
            <a:t>孩子成长</a:t>
          </a:r>
          <a:endParaRPr lang="en-US" dirty="0"/>
        </a:p>
      </dgm:t>
    </dgm:pt>
    <dgm:pt modelId="{C652C1BC-E741-4415-8D5A-5A28DE11B679}" type="parTrans" cxnId="{57398041-CA91-4D75-89DD-957D32B0405F}">
      <dgm:prSet/>
      <dgm:spPr/>
      <dgm:t>
        <a:bodyPr/>
        <a:lstStyle/>
        <a:p>
          <a:endParaRPr lang="en-US"/>
        </a:p>
      </dgm:t>
    </dgm:pt>
    <dgm:pt modelId="{9052CEF7-0161-48E8-B27B-12B951CD488B}" type="sibTrans" cxnId="{57398041-CA91-4D75-89DD-957D32B0405F}">
      <dgm:prSet/>
      <dgm:spPr/>
      <dgm:t>
        <a:bodyPr/>
        <a:lstStyle/>
        <a:p>
          <a:endParaRPr lang="en-US"/>
        </a:p>
      </dgm:t>
    </dgm:pt>
    <dgm:pt modelId="{E63BFE4D-31A5-46F4-AD49-05467DD97165}">
      <dgm:prSet phldrT="[Text]"/>
      <dgm:spPr/>
      <dgm:t>
        <a:bodyPr/>
        <a:lstStyle/>
        <a:p>
          <a:r>
            <a:rPr lang="zh-CN" altLang="en-US" dirty="0"/>
            <a:t>婚姻生活</a:t>
          </a:r>
          <a:endParaRPr lang="en-US" dirty="0"/>
        </a:p>
      </dgm:t>
    </dgm:pt>
    <dgm:pt modelId="{006F5164-599D-42F3-A9F8-5A5A098C7B3F}" type="parTrans" cxnId="{19581C9B-08F4-45AC-8C6C-DCB0DFF637F8}">
      <dgm:prSet/>
      <dgm:spPr/>
      <dgm:t>
        <a:bodyPr/>
        <a:lstStyle/>
        <a:p>
          <a:endParaRPr lang="en-US"/>
        </a:p>
      </dgm:t>
    </dgm:pt>
    <dgm:pt modelId="{694358F3-4F39-40E4-95F6-97ECCFFD576E}" type="sibTrans" cxnId="{19581C9B-08F4-45AC-8C6C-DCB0DFF637F8}">
      <dgm:prSet/>
      <dgm:spPr/>
      <dgm:t>
        <a:bodyPr/>
        <a:lstStyle/>
        <a:p>
          <a:endParaRPr lang="en-US"/>
        </a:p>
      </dgm:t>
    </dgm:pt>
    <dgm:pt modelId="{BACCB1CA-073B-4814-9F09-0D91C17E4A6F}" type="pres">
      <dgm:prSet presAssocID="{B6068A5D-309E-42D0-95C7-4BDE448E605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5BCA9B-2C45-4634-9C83-0D61DCF74160}" type="pres">
      <dgm:prSet presAssocID="{B8516E36-A29D-4883-B5E8-D56B35821F5E}" presName="centerShape" presStyleLbl="node0" presStyleIdx="0" presStyleCnt="1" custScaleX="114063" custLinFactNeighborX="7638" custLinFactNeighborY="-626"/>
      <dgm:spPr/>
    </dgm:pt>
    <dgm:pt modelId="{B448EEED-52EE-4CD3-87A1-E3E34D861F8C}" type="pres">
      <dgm:prSet presAssocID="{5EB0D80B-4F02-485A-A6BA-A9E09FDBFF19}" presName="node" presStyleLbl="node1" presStyleIdx="0" presStyleCnt="4" custScaleX="168863" custRadScaleRad="100089" custRadScaleInc="1488">
        <dgm:presLayoutVars>
          <dgm:bulletEnabled val="1"/>
        </dgm:presLayoutVars>
      </dgm:prSet>
      <dgm:spPr/>
    </dgm:pt>
    <dgm:pt modelId="{BE214BC8-5167-4E25-ABCA-6AD3BDA552D8}" type="pres">
      <dgm:prSet presAssocID="{5EB0D80B-4F02-485A-A6BA-A9E09FDBFF19}" presName="dummy" presStyleCnt="0"/>
      <dgm:spPr/>
    </dgm:pt>
    <dgm:pt modelId="{5DD1627F-198A-433D-A032-92DFE9EF4DE5}" type="pres">
      <dgm:prSet presAssocID="{DA287864-5013-4D84-A269-982C91DF516E}" presName="sibTrans" presStyleLbl="sibTrans2D1" presStyleIdx="0" presStyleCnt="4" custLinFactNeighborX="18232" custLinFactNeighborY="-6453"/>
      <dgm:spPr/>
    </dgm:pt>
    <dgm:pt modelId="{A9D0D8BD-1515-4E48-9DC2-6CE5C0DEB062}" type="pres">
      <dgm:prSet presAssocID="{34CE29F6-D658-4019-961F-53BB05FDCB09}" presName="node" presStyleLbl="node1" presStyleIdx="1" presStyleCnt="4" custScaleX="131938" custRadScaleRad="170551" custRadScaleInc="-8210">
        <dgm:presLayoutVars>
          <dgm:bulletEnabled val="1"/>
        </dgm:presLayoutVars>
      </dgm:prSet>
      <dgm:spPr/>
    </dgm:pt>
    <dgm:pt modelId="{7EB5DE47-1A37-4F5B-9B1E-B959735CB311}" type="pres">
      <dgm:prSet presAssocID="{34CE29F6-D658-4019-961F-53BB05FDCB09}" presName="dummy" presStyleCnt="0"/>
      <dgm:spPr/>
    </dgm:pt>
    <dgm:pt modelId="{E3EF3CBE-291D-48FF-AAF0-A1E788C32BE0}" type="pres">
      <dgm:prSet presAssocID="{32A9BBBB-F550-48AF-95A4-74FC09096398}" presName="sibTrans" presStyleLbl="sibTrans2D1" presStyleIdx="1" presStyleCnt="4" custAng="179364" custScaleX="151281" custScaleY="70796" custLinFactNeighborX="-10712" custLinFactNeighborY="8294"/>
      <dgm:spPr/>
    </dgm:pt>
    <dgm:pt modelId="{FA585F3E-0FDE-4B07-8D12-C2EF42602169}" type="pres">
      <dgm:prSet presAssocID="{CF2164D3-64C7-4426-9089-3FE660B314A8}" presName="node" presStyleLbl="node1" presStyleIdx="2" presStyleCnt="4" custScaleX="201093">
        <dgm:presLayoutVars>
          <dgm:bulletEnabled val="1"/>
        </dgm:presLayoutVars>
      </dgm:prSet>
      <dgm:spPr/>
    </dgm:pt>
    <dgm:pt modelId="{3C8AA01F-9D9E-4C75-91CA-5348E6195DCF}" type="pres">
      <dgm:prSet presAssocID="{CF2164D3-64C7-4426-9089-3FE660B314A8}" presName="dummy" presStyleCnt="0"/>
      <dgm:spPr/>
    </dgm:pt>
    <dgm:pt modelId="{E411CC27-2ACE-4BB1-9291-3D824A7B58CE}" type="pres">
      <dgm:prSet presAssocID="{9052CEF7-0161-48E8-B27B-12B951CD488B}" presName="sibTrans" presStyleLbl="sibTrans2D1" presStyleIdx="2" presStyleCnt="4" custScaleX="172129" custScaleY="121583" custLinFactNeighborX="32936" custLinFactNeighborY="-940"/>
      <dgm:spPr/>
    </dgm:pt>
    <dgm:pt modelId="{EF842B56-2BC7-43DF-9FBB-6B8FCF921D04}" type="pres">
      <dgm:prSet presAssocID="{E63BFE4D-31A5-46F4-AD49-05467DD97165}" presName="node" presStyleLbl="node1" presStyleIdx="3" presStyleCnt="4" custScaleX="169710" custRadScaleRad="128290" custRadScaleInc="-3098">
        <dgm:presLayoutVars>
          <dgm:bulletEnabled val="1"/>
        </dgm:presLayoutVars>
      </dgm:prSet>
      <dgm:spPr/>
    </dgm:pt>
    <dgm:pt modelId="{665DA4EC-3F3F-43BF-B6C1-91514DA5F828}" type="pres">
      <dgm:prSet presAssocID="{E63BFE4D-31A5-46F4-AD49-05467DD97165}" presName="dummy" presStyleCnt="0"/>
      <dgm:spPr/>
    </dgm:pt>
    <dgm:pt modelId="{10F6AD71-E04F-4F5E-B9E0-89E6D6EA285D}" type="pres">
      <dgm:prSet presAssocID="{694358F3-4F39-40E4-95F6-97ECCFFD576E}" presName="sibTrans" presStyleLbl="sibTrans2D1" presStyleIdx="3" presStyleCnt="4" custLinFactNeighborX="-14978" custLinFactNeighborY="-9090"/>
      <dgm:spPr/>
    </dgm:pt>
  </dgm:ptLst>
  <dgm:cxnLst>
    <dgm:cxn modelId="{B14DB211-DFD8-485C-8A2A-B5C74EDB01C0}" type="presOf" srcId="{DA287864-5013-4D84-A269-982C91DF516E}" destId="{5DD1627F-198A-433D-A032-92DFE9EF4DE5}" srcOrd="0" destOrd="0" presId="urn:microsoft.com/office/officeart/2005/8/layout/radial6"/>
    <dgm:cxn modelId="{EF6E5339-3EDF-47D7-B5D2-FCF6D34788A9}" type="presOf" srcId="{E63BFE4D-31A5-46F4-AD49-05467DD97165}" destId="{EF842B56-2BC7-43DF-9FBB-6B8FCF921D04}" srcOrd="0" destOrd="0" presId="urn:microsoft.com/office/officeart/2005/8/layout/radial6"/>
    <dgm:cxn modelId="{3B437A5B-1607-42AE-9157-6F6472378A10}" srcId="{B8516E36-A29D-4883-B5E8-D56B35821F5E}" destId="{5EB0D80B-4F02-485A-A6BA-A9E09FDBFF19}" srcOrd="0" destOrd="0" parTransId="{0596728A-B6A5-4A76-BCD1-E25BEAB7C4C3}" sibTransId="{DA287864-5013-4D84-A269-982C91DF516E}"/>
    <dgm:cxn modelId="{57398041-CA91-4D75-89DD-957D32B0405F}" srcId="{B8516E36-A29D-4883-B5E8-D56B35821F5E}" destId="{CF2164D3-64C7-4426-9089-3FE660B314A8}" srcOrd="2" destOrd="0" parTransId="{C652C1BC-E741-4415-8D5A-5A28DE11B679}" sibTransId="{9052CEF7-0161-48E8-B27B-12B951CD488B}"/>
    <dgm:cxn modelId="{D31A2676-7B29-423C-BDC3-6529B8DB75A4}" srcId="{B8516E36-A29D-4883-B5E8-D56B35821F5E}" destId="{34CE29F6-D658-4019-961F-53BB05FDCB09}" srcOrd="1" destOrd="0" parTransId="{19D8AC1C-ADC0-4978-BA8E-71CFC69FE013}" sibTransId="{32A9BBBB-F550-48AF-95A4-74FC09096398}"/>
    <dgm:cxn modelId="{42561F57-61D7-405A-9A3C-E5EF174A5AF0}" type="presOf" srcId="{9052CEF7-0161-48E8-B27B-12B951CD488B}" destId="{E411CC27-2ACE-4BB1-9291-3D824A7B58CE}" srcOrd="0" destOrd="0" presId="urn:microsoft.com/office/officeart/2005/8/layout/radial6"/>
    <dgm:cxn modelId="{C8AB9C82-9AF6-46F1-BC0E-44C84497F291}" type="presOf" srcId="{34CE29F6-D658-4019-961F-53BB05FDCB09}" destId="{A9D0D8BD-1515-4E48-9DC2-6CE5C0DEB062}" srcOrd="0" destOrd="0" presId="urn:microsoft.com/office/officeart/2005/8/layout/radial6"/>
    <dgm:cxn modelId="{896C7595-03E3-4F86-BD99-CFF91D840A9C}" type="presOf" srcId="{B8516E36-A29D-4883-B5E8-D56B35821F5E}" destId="{835BCA9B-2C45-4634-9C83-0D61DCF74160}" srcOrd="0" destOrd="0" presId="urn:microsoft.com/office/officeart/2005/8/layout/radial6"/>
    <dgm:cxn modelId="{19581C9B-08F4-45AC-8C6C-DCB0DFF637F8}" srcId="{B8516E36-A29D-4883-B5E8-D56B35821F5E}" destId="{E63BFE4D-31A5-46F4-AD49-05467DD97165}" srcOrd="3" destOrd="0" parTransId="{006F5164-599D-42F3-A9F8-5A5A098C7B3F}" sibTransId="{694358F3-4F39-40E4-95F6-97ECCFFD576E}"/>
    <dgm:cxn modelId="{4D9983A4-8DE7-44FB-A5C9-3BFC5112A70C}" type="presOf" srcId="{32A9BBBB-F550-48AF-95A4-74FC09096398}" destId="{E3EF3CBE-291D-48FF-AAF0-A1E788C32BE0}" srcOrd="0" destOrd="0" presId="urn:microsoft.com/office/officeart/2005/8/layout/radial6"/>
    <dgm:cxn modelId="{C81B1ACB-518C-45F7-AADB-65D1BADC2FC8}" type="presOf" srcId="{694358F3-4F39-40E4-95F6-97ECCFFD576E}" destId="{10F6AD71-E04F-4F5E-B9E0-89E6D6EA285D}" srcOrd="0" destOrd="0" presId="urn:microsoft.com/office/officeart/2005/8/layout/radial6"/>
    <dgm:cxn modelId="{564948D3-032F-4B3E-B158-2A190DF576E6}" srcId="{B6068A5D-309E-42D0-95C7-4BDE448E6053}" destId="{B8516E36-A29D-4883-B5E8-D56B35821F5E}" srcOrd="0" destOrd="0" parTransId="{C321AC06-282C-4E1F-824B-B0ADFD0640E4}" sibTransId="{52B1C2AB-D38A-4EF6-83A3-303CC8F279F4}"/>
    <dgm:cxn modelId="{EADE8EEA-C3B1-4D32-9B64-9EC39F1B6B68}" type="presOf" srcId="{5EB0D80B-4F02-485A-A6BA-A9E09FDBFF19}" destId="{B448EEED-52EE-4CD3-87A1-E3E34D861F8C}" srcOrd="0" destOrd="0" presId="urn:microsoft.com/office/officeart/2005/8/layout/radial6"/>
    <dgm:cxn modelId="{8601AEF0-9D36-47C3-8C8A-67A5E32E76BF}" type="presOf" srcId="{CF2164D3-64C7-4426-9089-3FE660B314A8}" destId="{FA585F3E-0FDE-4B07-8D12-C2EF42602169}" srcOrd="0" destOrd="0" presId="urn:microsoft.com/office/officeart/2005/8/layout/radial6"/>
    <dgm:cxn modelId="{1189B0F9-2287-4999-8428-FD7A17B58AD8}" type="presOf" srcId="{B6068A5D-309E-42D0-95C7-4BDE448E6053}" destId="{BACCB1CA-073B-4814-9F09-0D91C17E4A6F}" srcOrd="0" destOrd="0" presId="urn:microsoft.com/office/officeart/2005/8/layout/radial6"/>
    <dgm:cxn modelId="{1B6BDAC9-4A45-4E99-8301-61B1F5817A8F}" type="presParOf" srcId="{BACCB1CA-073B-4814-9F09-0D91C17E4A6F}" destId="{835BCA9B-2C45-4634-9C83-0D61DCF74160}" srcOrd="0" destOrd="0" presId="urn:microsoft.com/office/officeart/2005/8/layout/radial6"/>
    <dgm:cxn modelId="{36AC62D1-D609-46BB-A444-EFE3893C17DA}" type="presParOf" srcId="{BACCB1CA-073B-4814-9F09-0D91C17E4A6F}" destId="{B448EEED-52EE-4CD3-87A1-E3E34D861F8C}" srcOrd="1" destOrd="0" presId="urn:microsoft.com/office/officeart/2005/8/layout/radial6"/>
    <dgm:cxn modelId="{0923CD1F-D465-45DB-988A-FE0AAA381181}" type="presParOf" srcId="{BACCB1CA-073B-4814-9F09-0D91C17E4A6F}" destId="{BE214BC8-5167-4E25-ABCA-6AD3BDA552D8}" srcOrd="2" destOrd="0" presId="urn:microsoft.com/office/officeart/2005/8/layout/radial6"/>
    <dgm:cxn modelId="{2817289C-5D5A-4149-BFFE-C12E77B64411}" type="presParOf" srcId="{BACCB1CA-073B-4814-9F09-0D91C17E4A6F}" destId="{5DD1627F-198A-433D-A032-92DFE9EF4DE5}" srcOrd="3" destOrd="0" presId="urn:microsoft.com/office/officeart/2005/8/layout/radial6"/>
    <dgm:cxn modelId="{EE388572-AED4-48F1-9FDF-85424096D138}" type="presParOf" srcId="{BACCB1CA-073B-4814-9F09-0D91C17E4A6F}" destId="{A9D0D8BD-1515-4E48-9DC2-6CE5C0DEB062}" srcOrd="4" destOrd="0" presId="urn:microsoft.com/office/officeart/2005/8/layout/radial6"/>
    <dgm:cxn modelId="{FFC1F454-A824-4C7F-88FA-2D7632F8DE0A}" type="presParOf" srcId="{BACCB1CA-073B-4814-9F09-0D91C17E4A6F}" destId="{7EB5DE47-1A37-4F5B-9B1E-B959735CB311}" srcOrd="5" destOrd="0" presId="urn:microsoft.com/office/officeart/2005/8/layout/radial6"/>
    <dgm:cxn modelId="{09BF3462-9E2B-41A0-B438-F9C4AA8D4C83}" type="presParOf" srcId="{BACCB1CA-073B-4814-9F09-0D91C17E4A6F}" destId="{E3EF3CBE-291D-48FF-AAF0-A1E788C32BE0}" srcOrd="6" destOrd="0" presId="urn:microsoft.com/office/officeart/2005/8/layout/radial6"/>
    <dgm:cxn modelId="{363A9098-1F8D-4AE4-A219-1B34E563B045}" type="presParOf" srcId="{BACCB1CA-073B-4814-9F09-0D91C17E4A6F}" destId="{FA585F3E-0FDE-4B07-8D12-C2EF42602169}" srcOrd="7" destOrd="0" presId="urn:microsoft.com/office/officeart/2005/8/layout/radial6"/>
    <dgm:cxn modelId="{03574470-020E-4CDB-BB63-84FB8EDF450A}" type="presParOf" srcId="{BACCB1CA-073B-4814-9F09-0D91C17E4A6F}" destId="{3C8AA01F-9D9E-4C75-91CA-5348E6195DCF}" srcOrd="8" destOrd="0" presId="urn:microsoft.com/office/officeart/2005/8/layout/radial6"/>
    <dgm:cxn modelId="{D3E5C3E5-4684-4542-8332-BE44F1A4570C}" type="presParOf" srcId="{BACCB1CA-073B-4814-9F09-0D91C17E4A6F}" destId="{E411CC27-2ACE-4BB1-9291-3D824A7B58CE}" srcOrd="9" destOrd="0" presId="urn:microsoft.com/office/officeart/2005/8/layout/radial6"/>
    <dgm:cxn modelId="{7C08316F-BB70-45A4-8FF1-9CAEE592D8E0}" type="presParOf" srcId="{BACCB1CA-073B-4814-9F09-0D91C17E4A6F}" destId="{EF842B56-2BC7-43DF-9FBB-6B8FCF921D04}" srcOrd="10" destOrd="0" presId="urn:microsoft.com/office/officeart/2005/8/layout/radial6"/>
    <dgm:cxn modelId="{76922142-C3A9-45DE-A9AA-1F9FC77D329B}" type="presParOf" srcId="{BACCB1CA-073B-4814-9F09-0D91C17E4A6F}" destId="{665DA4EC-3F3F-43BF-B6C1-91514DA5F828}" srcOrd="11" destOrd="0" presId="urn:microsoft.com/office/officeart/2005/8/layout/radial6"/>
    <dgm:cxn modelId="{AB48273F-B04F-4E96-8268-5DA737FA529F}" type="presParOf" srcId="{BACCB1CA-073B-4814-9F09-0D91C17E4A6F}" destId="{10F6AD71-E04F-4F5E-B9E0-89E6D6EA285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B2575-6CD7-40F7-9228-81798E27D2A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6D97CA-3CE0-425A-AF3B-80DD329424C5}">
      <dgm:prSet phldrT="[Text]"/>
      <dgm:spPr/>
      <dgm:t>
        <a:bodyPr/>
        <a:lstStyle/>
        <a:p>
          <a:r>
            <a:rPr lang="zh-CN" altLang="en-US" dirty="0"/>
            <a:t>申请</a:t>
          </a:r>
          <a:endParaRPr lang="en-US" dirty="0"/>
        </a:p>
      </dgm:t>
    </dgm:pt>
    <dgm:pt modelId="{5DB68620-1866-413B-919E-580B41F6FCB4}" type="parTrans" cxnId="{0CC092AE-D57B-474D-A8E1-9EA69E395B54}">
      <dgm:prSet/>
      <dgm:spPr/>
      <dgm:t>
        <a:bodyPr/>
        <a:lstStyle/>
        <a:p>
          <a:endParaRPr lang="en-US"/>
        </a:p>
      </dgm:t>
    </dgm:pt>
    <dgm:pt modelId="{5C300145-B883-4C93-91A7-0B5B358BDDAE}" type="sibTrans" cxnId="{0CC092AE-D57B-474D-A8E1-9EA69E395B54}">
      <dgm:prSet/>
      <dgm:spPr/>
      <dgm:t>
        <a:bodyPr/>
        <a:lstStyle/>
        <a:p>
          <a:endParaRPr lang="en-US"/>
        </a:p>
      </dgm:t>
    </dgm:pt>
    <dgm:pt modelId="{24A7A7D1-6687-42B1-B541-7DD92C074165}">
      <dgm:prSet phldrT="[Text]"/>
      <dgm:spPr/>
      <dgm:t>
        <a:bodyPr/>
        <a:lstStyle/>
        <a:p>
          <a:r>
            <a:rPr lang="zh-CN" altLang="en-US" dirty="0"/>
            <a:t>学校</a:t>
          </a:r>
          <a:endParaRPr lang="en-US" dirty="0"/>
        </a:p>
      </dgm:t>
    </dgm:pt>
    <dgm:pt modelId="{AF0E2719-1803-4745-B8D4-BC9486A8CB20}" type="parTrans" cxnId="{5AEB8B20-D3FD-4F6E-A13E-5FD3752C9123}">
      <dgm:prSet/>
      <dgm:spPr/>
      <dgm:t>
        <a:bodyPr/>
        <a:lstStyle/>
        <a:p>
          <a:endParaRPr lang="en-US"/>
        </a:p>
      </dgm:t>
    </dgm:pt>
    <dgm:pt modelId="{232E0D67-6D43-4CDB-B05E-FCD629C31D83}" type="sibTrans" cxnId="{5AEB8B20-D3FD-4F6E-A13E-5FD3752C9123}">
      <dgm:prSet/>
      <dgm:spPr/>
      <dgm:t>
        <a:bodyPr/>
        <a:lstStyle/>
        <a:p>
          <a:endParaRPr lang="en-US"/>
        </a:p>
      </dgm:t>
    </dgm:pt>
    <dgm:pt modelId="{50CCA7D5-FF8B-436A-B389-3BD486A55493}">
      <dgm:prSet phldrT="[Text]"/>
      <dgm:spPr/>
      <dgm:t>
        <a:bodyPr/>
        <a:lstStyle/>
        <a:p>
          <a:r>
            <a:rPr lang="zh-CN" altLang="en-US" dirty="0"/>
            <a:t>资助</a:t>
          </a:r>
          <a:endParaRPr lang="en-US" dirty="0"/>
        </a:p>
      </dgm:t>
    </dgm:pt>
    <dgm:pt modelId="{0D285284-F68B-4555-8CD6-7C27166A01B4}" type="parTrans" cxnId="{1D52D38D-7A99-47D9-B231-489C7654C28C}">
      <dgm:prSet/>
      <dgm:spPr/>
      <dgm:t>
        <a:bodyPr/>
        <a:lstStyle/>
        <a:p>
          <a:endParaRPr lang="en-US"/>
        </a:p>
      </dgm:t>
    </dgm:pt>
    <dgm:pt modelId="{9B4A6A2B-1141-487B-A243-9C9EA5D26642}" type="sibTrans" cxnId="{1D52D38D-7A99-47D9-B231-489C7654C28C}">
      <dgm:prSet/>
      <dgm:spPr/>
      <dgm:t>
        <a:bodyPr/>
        <a:lstStyle/>
        <a:p>
          <a:endParaRPr lang="en-US"/>
        </a:p>
      </dgm:t>
    </dgm:pt>
    <dgm:pt modelId="{D610C818-17D5-4028-BB24-53985AC6449F}">
      <dgm:prSet phldrT="[Text]"/>
      <dgm:spPr/>
      <dgm:t>
        <a:bodyPr/>
        <a:lstStyle/>
        <a:p>
          <a:r>
            <a:rPr lang="zh-CN" altLang="en-US" dirty="0"/>
            <a:t>入学</a:t>
          </a:r>
          <a:endParaRPr lang="en-US" dirty="0"/>
        </a:p>
      </dgm:t>
    </dgm:pt>
    <dgm:pt modelId="{63E32E30-4984-4A23-A71E-484DD7190B85}" type="parTrans" cxnId="{56E92A25-0798-491C-B261-11CA1FE43B6C}">
      <dgm:prSet/>
      <dgm:spPr/>
      <dgm:t>
        <a:bodyPr/>
        <a:lstStyle/>
        <a:p>
          <a:endParaRPr lang="en-US"/>
        </a:p>
      </dgm:t>
    </dgm:pt>
    <dgm:pt modelId="{A96CB29F-9E1A-47BC-BFD0-926067411E1E}" type="sibTrans" cxnId="{56E92A25-0798-491C-B261-11CA1FE43B6C}">
      <dgm:prSet/>
      <dgm:spPr/>
      <dgm:t>
        <a:bodyPr/>
        <a:lstStyle/>
        <a:p>
          <a:endParaRPr lang="en-US"/>
        </a:p>
      </dgm:t>
    </dgm:pt>
    <dgm:pt modelId="{1B55657B-E670-41C1-8A4E-A60DA2437E1C}">
      <dgm:prSet phldrT="[Text]"/>
      <dgm:spPr/>
      <dgm:t>
        <a:bodyPr/>
        <a:lstStyle/>
        <a:p>
          <a:r>
            <a:rPr lang="zh-CN" altLang="en-US" dirty="0"/>
            <a:t>专业</a:t>
          </a:r>
          <a:endParaRPr lang="en-US" dirty="0"/>
        </a:p>
      </dgm:t>
    </dgm:pt>
    <dgm:pt modelId="{5D7DB6EA-8C2D-41BC-8B6F-2E4E50267B2D}" type="parTrans" cxnId="{1D0ED603-010B-40A2-8AA4-11000EBACA12}">
      <dgm:prSet/>
      <dgm:spPr/>
      <dgm:t>
        <a:bodyPr/>
        <a:lstStyle/>
        <a:p>
          <a:endParaRPr lang="en-US"/>
        </a:p>
      </dgm:t>
    </dgm:pt>
    <dgm:pt modelId="{12EFC93F-A6C9-4A62-87BE-E1A4D3ED48E3}" type="sibTrans" cxnId="{1D0ED603-010B-40A2-8AA4-11000EBACA12}">
      <dgm:prSet/>
      <dgm:spPr/>
      <dgm:t>
        <a:bodyPr/>
        <a:lstStyle/>
        <a:p>
          <a:endParaRPr lang="en-US"/>
        </a:p>
      </dgm:t>
    </dgm:pt>
    <dgm:pt modelId="{0D0C6D1A-1E3E-4EBA-8D66-D605AF54B64E}">
      <dgm:prSet phldrT="[Text]"/>
      <dgm:spPr/>
      <dgm:t>
        <a:bodyPr/>
        <a:lstStyle/>
        <a:p>
          <a:r>
            <a:rPr lang="zh-CN" altLang="en-US" dirty="0"/>
            <a:t>经济来源</a:t>
          </a:r>
          <a:endParaRPr lang="en-US" dirty="0"/>
        </a:p>
      </dgm:t>
    </dgm:pt>
    <dgm:pt modelId="{8A150915-5249-4523-9758-923792EE76C6}" type="parTrans" cxnId="{A70108FC-B39E-4725-9758-A7B34123ABBE}">
      <dgm:prSet/>
      <dgm:spPr/>
      <dgm:t>
        <a:bodyPr/>
        <a:lstStyle/>
        <a:p>
          <a:endParaRPr lang="en-US"/>
        </a:p>
      </dgm:t>
    </dgm:pt>
    <dgm:pt modelId="{8C5BA955-9A9C-493B-8DE8-E7E87842DF52}" type="sibTrans" cxnId="{A70108FC-B39E-4725-9758-A7B34123ABBE}">
      <dgm:prSet/>
      <dgm:spPr/>
      <dgm:t>
        <a:bodyPr/>
        <a:lstStyle/>
        <a:p>
          <a:endParaRPr lang="en-US"/>
        </a:p>
      </dgm:t>
    </dgm:pt>
    <dgm:pt modelId="{0D5030E9-A264-4AB7-ACB6-11538D883DEA}">
      <dgm:prSet phldrT="[Text]"/>
      <dgm:spPr/>
      <dgm:t>
        <a:bodyPr/>
        <a:lstStyle/>
        <a:p>
          <a:r>
            <a:rPr lang="zh-CN" altLang="en-US" dirty="0"/>
            <a:t>融入环境</a:t>
          </a:r>
          <a:endParaRPr lang="en-US" dirty="0"/>
        </a:p>
      </dgm:t>
    </dgm:pt>
    <dgm:pt modelId="{31773308-9F4B-4E61-92C4-E4AB149417F7}" type="parTrans" cxnId="{AB04B545-4FC1-41D7-A23E-37B901FC30C0}">
      <dgm:prSet/>
      <dgm:spPr/>
      <dgm:t>
        <a:bodyPr/>
        <a:lstStyle/>
        <a:p>
          <a:endParaRPr lang="en-US"/>
        </a:p>
      </dgm:t>
    </dgm:pt>
    <dgm:pt modelId="{286F366B-7C01-4E74-9734-D1B39094E3DC}" type="sibTrans" cxnId="{AB04B545-4FC1-41D7-A23E-37B901FC30C0}">
      <dgm:prSet/>
      <dgm:spPr/>
      <dgm:t>
        <a:bodyPr/>
        <a:lstStyle/>
        <a:p>
          <a:endParaRPr lang="en-US"/>
        </a:p>
      </dgm:t>
    </dgm:pt>
    <dgm:pt modelId="{5D984E4B-4D47-40D6-AB3C-9FD5FC5161C9}">
      <dgm:prSet phldrT="[Text]"/>
      <dgm:spPr/>
      <dgm:t>
        <a:bodyPr/>
        <a:lstStyle/>
        <a:p>
          <a:r>
            <a:rPr lang="zh-CN" altLang="en-US" dirty="0"/>
            <a:t>交友</a:t>
          </a:r>
          <a:endParaRPr lang="en-US" dirty="0"/>
        </a:p>
      </dgm:t>
    </dgm:pt>
    <dgm:pt modelId="{93E5C740-1177-4209-B10D-40B9767BA26F}" type="parTrans" cxnId="{592B011F-941F-4C71-BF4A-346E15BA70AF}">
      <dgm:prSet/>
      <dgm:spPr/>
      <dgm:t>
        <a:bodyPr/>
        <a:lstStyle/>
        <a:p>
          <a:endParaRPr lang="en-US"/>
        </a:p>
      </dgm:t>
    </dgm:pt>
    <dgm:pt modelId="{7974DF1B-A771-4BF6-810C-C5A876B866F5}" type="sibTrans" cxnId="{592B011F-941F-4C71-BF4A-346E15BA70AF}">
      <dgm:prSet/>
      <dgm:spPr/>
      <dgm:t>
        <a:bodyPr/>
        <a:lstStyle/>
        <a:p>
          <a:endParaRPr lang="en-US"/>
        </a:p>
      </dgm:t>
    </dgm:pt>
    <dgm:pt modelId="{74C69893-A3FE-4CB8-BEDC-A6F11FD59A79}">
      <dgm:prSet phldrT="[Text]"/>
      <dgm:spPr/>
      <dgm:t>
        <a:bodyPr/>
        <a:lstStyle/>
        <a:p>
          <a:r>
            <a:rPr lang="zh-CN" altLang="en-US" dirty="0"/>
            <a:t>学习</a:t>
          </a:r>
          <a:endParaRPr lang="en-US" dirty="0"/>
        </a:p>
      </dgm:t>
    </dgm:pt>
    <dgm:pt modelId="{4D7DB9B8-A30B-463C-8570-371924724EA5}" type="parTrans" cxnId="{E7736C47-14F1-4FA8-A3F7-92A74F60A812}">
      <dgm:prSet/>
      <dgm:spPr/>
      <dgm:t>
        <a:bodyPr/>
        <a:lstStyle/>
        <a:p>
          <a:endParaRPr lang="en-US"/>
        </a:p>
      </dgm:t>
    </dgm:pt>
    <dgm:pt modelId="{BF72C176-0D08-4104-BDA2-8AE911D60FC5}" type="sibTrans" cxnId="{E7736C47-14F1-4FA8-A3F7-92A74F60A812}">
      <dgm:prSet/>
      <dgm:spPr/>
      <dgm:t>
        <a:bodyPr/>
        <a:lstStyle/>
        <a:p>
          <a:endParaRPr lang="en-US"/>
        </a:p>
      </dgm:t>
    </dgm:pt>
    <dgm:pt modelId="{4863F37C-9059-42FD-93AD-13C717D66226}" type="pres">
      <dgm:prSet presAssocID="{01AB2575-6CD7-40F7-9228-81798E27D2A8}" presName="theList" presStyleCnt="0">
        <dgm:presLayoutVars>
          <dgm:dir/>
          <dgm:animLvl val="lvl"/>
          <dgm:resizeHandles val="exact"/>
        </dgm:presLayoutVars>
      </dgm:prSet>
      <dgm:spPr/>
    </dgm:pt>
    <dgm:pt modelId="{997AC4E1-DF45-48DB-B901-3F582F9F37A3}" type="pres">
      <dgm:prSet presAssocID="{886D97CA-3CE0-425A-AF3B-80DD329424C5}" presName="compNode" presStyleCnt="0"/>
      <dgm:spPr/>
    </dgm:pt>
    <dgm:pt modelId="{9688E779-9F39-4F67-86C1-771DF89CAB14}" type="pres">
      <dgm:prSet presAssocID="{886D97CA-3CE0-425A-AF3B-80DD329424C5}" presName="noGeometry" presStyleCnt="0"/>
      <dgm:spPr/>
    </dgm:pt>
    <dgm:pt modelId="{EC8C0A00-6FA6-4235-97E8-8F82B0A606C5}" type="pres">
      <dgm:prSet presAssocID="{886D97CA-3CE0-425A-AF3B-80DD329424C5}" presName="childTextVisible" presStyleLbl="bgAccFollowNode1" presStyleIdx="0" presStyleCnt="3" custLinFactNeighborX="13913" custLinFactNeighborY="-63917">
        <dgm:presLayoutVars>
          <dgm:bulletEnabled val="1"/>
        </dgm:presLayoutVars>
      </dgm:prSet>
      <dgm:spPr/>
    </dgm:pt>
    <dgm:pt modelId="{A137996E-6692-4906-A91E-A38FB2A158B0}" type="pres">
      <dgm:prSet presAssocID="{886D97CA-3CE0-425A-AF3B-80DD329424C5}" presName="childTextHidden" presStyleLbl="bgAccFollowNode1" presStyleIdx="0" presStyleCnt="3"/>
      <dgm:spPr/>
    </dgm:pt>
    <dgm:pt modelId="{1B8BB287-B885-4B7C-AD0E-E713FE7A997A}" type="pres">
      <dgm:prSet presAssocID="{886D97CA-3CE0-425A-AF3B-80DD329424C5}" presName="parentText" presStyleLbl="node1" presStyleIdx="0" presStyleCnt="3" custScaleX="164301" custScaleY="171343" custLinFactY="-13484" custLinFactNeighborX="7068" custLinFactNeighborY="-100000">
        <dgm:presLayoutVars>
          <dgm:chMax val="1"/>
          <dgm:bulletEnabled val="1"/>
        </dgm:presLayoutVars>
      </dgm:prSet>
      <dgm:spPr/>
    </dgm:pt>
    <dgm:pt modelId="{916E69EB-6960-49F1-9B05-BA61F925C2D8}" type="pres">
      <dgm:prSet presAssocID="{886D97CA-3CE0-425A-AF3B-80DD329424C5}" presName="aSpace" presStyleCnt="0"/>
      <dgm:spPr/>
    </dgm:pt>
    <dgm:pt modelId="{CDAE03E9-7A86-47BE-AA86-B6F0E2F3E08B}" type="pres">
      <dgm:prSet presAssocID="{D610C818-17D5-4028-BB24-53985AC6449F}" presName="compNode" presStyleCnt="0"/>
      <dgm:spPr/>
    </dgm:pt>
    <dgm:pt modelId="{CB935479-9EEF-470D-913F-B1F5F4597606}" type="pres">
      <dgm:prSet presAssocID="{D610C818-17D5-4028-BB24-53985AC6449F}" presName="noGeometry" presStyleCnt="0"/>
      <dgm:spPr/>
    </dgm:pt>
    <dgm:pt modelId="{3DB7D97D-FAF6-48E8-8373-85578ED42B04}" type="pres">
      <dgm:prSet presAssocID="{D610C818-17D5-4028-BB24-53985AC6449F}" presName="childTextVisible" presStyleLbl="bgAccFollowNode1" presStyleIdx="1" presStyleCnt="3" custScaleX="117616" custScaleY="78343" custLinFactNeighborX="7694" custLinFactNeighborY="-60801">
        <dgm:presLayoutVars>
          <dgm:bulletEnabled val="1"/>
        </dgm:presLayoutVars>
      </dgm:prSet>
      <dgm:spPr/>
    </dgm:pt>
    <dgm:pt modelId="{BC8F6150-3473-4725-8151-04DB9A3E7B3F}" type="pres">
      <dgm:prSet presAssocID="{D610C818-17D5-4028-BB24-53985AC6449F}" presName="childTextHidden" presStyleLbl="bgAccFollowNode1" presStyleIdx="1" presStyleCnt="3"/>
      <dgm:spPr/>
    </dgm:pt>
    <dgm:pt modelId="{FF006CC0-375E-4371-A02E-C9D406CCDED3}" type="pres">
      <dgm:prSet presAssocID="{D610C818-17D5-4028-BB24-53985AC6449F}" presName="parentText" presStyleLbl="node1" presStyleIdx="1" presStyleCnt="3" custScaleX="151184" custScaleY="135553" custLinFactY="-18507" custLinFactNeighborX="-17147" custLinFactNeighborY="-100000">
        <dgm:presLayoutVars>
          <dgm:chMax val="1"/>
          <dgm:bulletEnabled val="1"/>
        </dgm:presLayoutVars>
      </dgm:prSet>
      <dgm:spPr/>
    </dgm:pt>
    <dgm:pt modelId="{D985897A-6821-4402-B5A2-5B2C0539BA54}" type="pres">
      <dgm:prSet presAssocID="{D610C818-17D5-4028-BB24-53985AC6449F}" presName="aSpace" presStyleCnt="0"/>
      <dgm:spPr/>
    </dgm:pt>
    <dgm:pt modelId="{127DB1BE-DBB0-4690-BEE2-C74921F2B45E}" type="pres">
      <dgm:prSet presAssocID="{0D5030E9-A264-4AB7-ACB6-11538D883DEA}" presName="compNode" presStyleCnt="0"/>
      <dgm:spPr/>
    </dgm:pt>
    <dgm:pt modelId="{7416DF2A-91EA-4A6D-A6CA-F2D357C04D83}" type="pres">
      <dgm:prSet presAssocID="{0D5030E9-A264-4AB7-ACB6-11538D883DEA}" presName="noGeometry" presStyleCnt="0"/>
      <dgm:spPr/>
    </dgm:pt>
    <dgm:pt modelId="{F72B2ABF-C60F-4AC1-AA6F-E5BD504DB227}" type="pres">
      <dgm:prSet presAssocID="{0D5030E9-A264-4AB7-ACB6-11538D883DEA}" presName="childTextVisible" presStyleLbl="bgAccFollowNode1" presStyleIdx="2" presStyleCnt="3" custLinFactNeighborX="7647" custLinFactNeighborY="-58711">
        <dgm:presLayoutVars>
          <dgm:bulletEnabled val="1"/>
        </dgm:presLayoutVars>
      </dgm:prSet>
      <dgm:spPr/>
    </dgm:pt>
    <dgm:pt modelId="{8B9908B5-A449-4E89-87A8-CAC6B810F092}" type="pres">
      <dgm:prSet presAssocID="{0D5030E9-A264-4AB7-ACB6-11538D883DEA}" presName="childTextHidden" presStyleLbl="bgAccFollowNode1" presStyleIdx="2" presStyleCnt="3"/>
      <dgm:spPr/>
    </dgm:pt>
    <dgm:pt modelId="{792B40B5-4A64-4DFF-9621-928D531219F7}" type="pres">
      <dgm:prSet presAssocID="{0D5030E9-A264-4AB7-ACB6-11538D883DEA}" presName="parentText" presStyleLbl="node1" presStyleIdx="2" presStyleCnt="3" custScaleX="125510" custScaleY="148390" custLinFactY="-12774" custLinFactNeighborX="-24901" custLinFactNeighborY="-100000">
        <dgm:presLayoutVars>
          <dgm:chMax val="1"/>
          <dgm:bulletEnabled val="1"/>
        </dgm:presLayoutVars>
      </dgm:prSet>
      <dgm:spPr/>
    </dgm:pt>
  </dgm:ptLst>
  <dgm:cxnLst>
    <dgm:cxn modelId="{27A0DE00-C916-46BC-BB9B-D351B7A4BF01}" type="presOf" srcId="{0D0C6D1A-1E3E-4EBA-8D66-D605AF54B64E}" destId="{3DB7D97D-FAF6-48E8-8373-85578ED42B04}" srcOrd="0" destOrd="1" presId="urn:microsoft.com/office/officeart/2005/8/layout/hProcess6"/>
    <dgm:cxn modelId="{1D0ED603-010B-40A2-8AA4-11000EBACA12}" srcId="{D610C818-17D5-4028-BB24-53985AC6449F}" destId="{1B55657B-E670-41C1-8A4E-A60DA2437E1C}" srcOrd="0" destOrd="0" parTransId="{5D7DB6EA-8C2D-41BC-8B6F-2E4E50267B2D}" sibTransId="{12EFC93F-A6C9-4A62-87BE-E1A4D3ED48E3}"/>
    <dgm:cxn modelId="{F16EC70C-CA7A-4C3E-B50B-E84AFD6D80E2}" type="presOf" srcId="{5D984E4B-4D47-40D6-AB3C-9FD5FC5161C9}" destId="{8B9908B5-A449-4E89-87A8-CAC6B810F092}" srcOrd="1" destOrd="0" presId="urn:microsoft.com/office/officeart/2005/8/layout/hProcess6"/>
    <dgm:cxn modelId="{5D763B15-037E-413C-95F0-0182467C1809}" type="presOf" srcId="{0D0C6D1A-1E3E-4EBA-8D66-D605AF54B64E}" destId="{BC8F6150-3473-4725-8151-04DB9A3E7B3F}" srcOrd="1" destOrd="1" presId="urn:microsoft.com/office/officeart/2005/8/layout/hProcess6"/>
    <dgm:cxn modelId="{592B011F-941F-4C71-BF4A-346E15BA70AF}" srcId="{0D5030E9-A264-4AB7-ACB6-11538D883DEA}" destId="{5D984E4B-4D47-40D6-AB3C-9FD5FC5161C9}" srcOrd="0" destOrd="0" parTransId="{93E5C740-1177-4209-B10D-40B9767BA26F}" sibTransId="{7974DF1B-A771-4BF6-810C-C5A876B866F5}"/>
    <dgm:cxn modelId="{5AEB8B20-D3FD-4F6E-A13E-5FD3752C9123}" srcId="{886D97CA-3CE0-425A-AF3B-80DD329424C5}" destId="{24A7A7D1-6687-42B1-B541-7DD92C074165}" srcOrd="0" destOrd="0" parTransId="{AF0E2719-1803-4745-B8D4-BC9486A8CB20}" sibTransId="{232E0D67-6D43-4CDB-B05E-FCD629C31D83}"/>
    <dgm:cxn modelId="{56E92A25-0798-491C-B261-11CA1FE43B6C}" srcId="{01AB2575-6CD7-40F7-9228-81798E27D2A8}" destId="{D610C818-17D5-4028-BB24-53985AC6449F}" srcOrd="1" destOrd="0" parTransId="{63E32E30-4984-4A23-A71E-484DD7190B85}" sibTransId="{A96CB29F-9E1A-47BC-BFD0-926067411E1E}"/>
    <dgm:cxn modelId="{ED8B9928-A1D5-4AEF-A97D-33FF94A44FE7}" type="presOf" srcId="{24A7A7D1-6687-42B1-B541-7DD92C074165}" destId="{A137996E-6692-4906-A91E-A38FB2A158B0}" srcOrd="1" destOrd="0" presId="urn:microsoft.com/office/officeart/2005/8/layout/hProcess6"/>
    <dgm:cxn modelId="{AB04B545-4FC1-41D7-A23E-37B901FC30C0}" srcId="{01AB2575-6CD7-40F7-9228-81798E27D2A8}" destId="{0D5030E9-A264-4AB7-ACB6-11538D883DEA}" srcOrd="2" destOrd="0" parTransId="{31773308-9F4B-4E61-92C4-E4AB149417F7}" sibTransId="{286F366B-7C01-4E74-9734-D1B39094E3DC}"/>
    <dgm:cxn modelId="{EC500167-D46D-4380-9B9E-6257239998DF}" type="presOf" srcId="{1B55657B-E670-41C1-8A4E-A60DA2437E1C}" destId="{3DB7D97D-FAF6-48E8-8373-85578ED42B04}" srcOrd="0" destOrd="0" presId="urn:microsoft.com/office/officeart/2005/8/layout/hProcess6"/>
    <dgm:cxn modelId="{E7736C47-14F1-4FA8-A3F7-92A74F60A812}" srcId="{0D5030E9-A264-4AB7-ACB6-11538D883DEA}" destId="{74C69893-A3FE-4CB8-BEDC-A6F11FD59A79}" srcOrd="1" destOrd="0" parTransId="{4D7DB9B8-A30B-463C-8570-371924724EA5}" sibTransId="{BF72C176-0D08-4104-BDA2-8AE911D60FC5}"/>
    <dgm:cxn modelId="{E2B09348-DAB3-467F-9223-AD4914F12D2E}" type="presOf" srcId="{74C69893-A3FE-4CB8-BEDC-A6F11FD59A79}" destId="{F72B2ABF-C60F-4AC1-AA6F-E5BD504DB227}" srcOrd="0" destOrd="1" presId="urn:microsoft.com/office/officeart/2005/8/layout/hProcess6"/>
    <dgm:cxn modelId="{D4BFF673-A5FA-4590-BCC5-3CA9AFB49E8A}" type="presOf" srcId="{5D984E4B-4D47-40D6-AB3C-9FD5FC5161C9}" destId="{F72B2ABF-C60F-4AC1-AA6F-E5BD504DB227}" srcOrd="0" destOrd="0" presId="urn:microsoft.com/office/officeart/2005/8/layout/hProcess6"/>
    <dgm:cxn modelId="{38E40555-7420-472F-BBA1-DDB9F3153147}" type="presOf" srcId="{24A7A7D1-6687-42B1-B541-7DD92C074165}" destId="{EC8C0A00-6FA6-4235-97E8-8F82B0A606C5}" srcOrd="0" destOrd="0" presId="urn:microsoft.com/office/officeart/2005/8/layout/hProcess6"/>
    <dgm:cxn modelId="{9197047C-CAC9-471E-9F80-2B6A23618C82}" type="presOf" srcId="{D610C818-17D5-4028-BB24-53985AC6449F}" destId="{FF006CC0-375E-4371-A02E-C9D406CCDED3}" srcOrd="0" destOrd="0" presId="urn:microsoft.com/office/officeart/2005/8/layout/hProcess6"/>
    <dgm:cxn modelId="{1D52D38D-7A99-47D9-B231-489C7654C28C}" srcId="{886D97CA-3CE0-425A-AF3B-80DD329424C5}" destId="{50CCA7D5-FF8B-436A-B389-3BD486A55493}" srcOrd="1" destOrd="0" parTransId="{0D285284-F68B-4555-8CD6-7C27166A01B4}" sibTransId="{9B4A6A2B-1141-487B-A243-9C9EA5D26642}"/>
    <dgm:cxn modelId="{0CC092AE-D57B-474D-A8E1-9EA69E395B54}" srcId="{01AB2575-6CD7-40F7-9228-81798E27D2A8}" destId="{886D97CA-3CE0-425A-AF3B-80DD329424C5}" srcOrd="0" destOrd="0" parTransId="{5DB68620-1866-413B-919E-580B41F6FCB4}" sibTransId="{5C300145-B883-4C93-91A7-0B5B358BDDAE}"/>
    <dgm:cxn modelId="{B04095CE-D222-4481-914F-E5C87F6277D9}" type="presOf" srcId="{01AB2575-6CD7-40F7-9228-81798E27D2A8}" destId="{4863F37C-9059-42FD-93AD-13C717D66226}" srcOrd="0" destOrd="0" presId="urn:microsoft.com/office/officeart/2005/8/layout/hProcess6"/>
    <dgm:cxn modelId="{E4493AD2-9A98-4778-BF10-1469C181D447}" type="presOf" srcId="{74C69893-A3FE-4CB8-BEDC-A6F11FD59A79}" destId="{8B9908B5-A449-4E89-87A8-CAC6B810F092}" srcOrd="1" destOrd="1" presId="urn:microsoft.com/office/officeart/2005/8/layout/hProcess6"/>
    <dgm:cxn modelId="{873F94DA-7C57-42BD-B526-305F703D52DD}" type="presOf" srcId="{886D97CA-3CE0-425A-AF3B-80DD329424C5}" destId="{1B8BB287-B885-4B7C-AD0E-E713FE7A997A}" srcOrd="0" destOrd="0" presId="urn:microsoft.com/office/officeart/2005/8/layout/hProcess6"/>
    <dgm:cxn modelId="{FDE0FAEE-1EF7-4A6C-AC4D-C12797CC311F}" type="presOf" srcId="{1B55657B-E670-41C1-8A4E-A60DA2437E1C}" destId="{BC8F6150-3473-4725-8151-04DB9A3E7B3F}" srcOrd="1" destOrd="0" presId="urn:microsoft.com/office/officeart/2005/8/layout/hProcess6"/>
    <dgm:cxn modelId="{769492F6-9C5B-4725-ADBD-108D4FD74B4A}" type="presOf" srcId="{50CCA7D5-FF8B-436A-B389-3BD486A55493}" destId="{A137996E-6692-4906-A91E-A38FB2A158B0}" srcOrd="1" destOrd="1" presId="urn:microsoft.com/office/officeart/2005/8/layout/hProcess6"/>
    <dgm:cxn modelId="{2B7664FB-A865-46C3-A80A-51CA30BA4C56}" type="presOf" srcId="{0D5030E9-A264-4AB7-ACB6-11538D883DEA}" destId="{792B40B5-4A64-4DFF-9621-928D531219F7}" srcOrd="0" destOrd="0" presId="urn:microsoft.com/office/officeart/2005/8/layout/hProcess6"/>
    <dgm:cxn modelId="{A70108FC-B39E-4725-9758-A7B34123ABBE}" srcId="{D610C818-17D5-4028-BB24-53985AC6449F}" destId="{0D0C6D1A-1E3E-4EBA-8D66-D605AF54B64E}" srcOrd="1" destOrd="0" parTransId="{8A150915-5249-4523-9758-923792EE76C6}" sibTransId="{8C5BA955-9A9C-493B-8DE8-E7E87842DF52}"/>
    <dgm:cxn modelId="{194D32FE-B453-49AF-81A4-92FCD67C340D}" type="presOf" srcId="{50CCA7D5-FF8B-436A-B389-3BD486A55493}" destId="{EC8C0A00-6FA6-4235-97E8-8F82B0A606C5}" srcOrd="0" destOrd="1" presId="urn:microsoft.com/office/officeart/2005/8/layout/hProcess6"/>
    <dgm:cxn modelId="{36A747D7-5F0C-4F17-806E-B50D031FC8A3}" type="presParOf" srcId="{4863F37C-9059-42FD-93AD-13C717D66226}" destId="{997AC4E1-DF45-48DB-B901-3F582F9F37A3}" srcOrd="0" destOrd="0" presId="urn:microsoft.com/office/officeart/2005/8/layout/hProcess6"/>
    <dgm:cxn modelId="{974DADC3-83DD-43D0-8F27-84419133D62C}" type="presParOf" srcId="{997AC4E1-DF45-48DB-B901-3F582F9F37A3}" destId="{9688E779-9F39-4F67-86C1-771DF89CAB14}" srcOrd="0" destOrd="0" presId="urn:microsoft.com/office/officeart/2005/8/layout/hProcess6"/>
    <dgm:cxn modelId="{FAE44C6E-BD6D-46C4-A258-2DC784D5C4EB}" type="presParOf" srcId="{997AC4E1-DF45-48DB-B901-3F582F9F37A3}" destId="{EC8C0A00-6FA6-4235-97E8-8F82B0A606C5}" srcOrd="1" destOrd="0" presId="urn:microsoft.com/office/officeart/2005/8/layout/hProcess6"/>
    <dgm:cxn modelId="{EC8EF0C0-4C9B-41B0-808A-B9654E5A221E}" type="presParOf" srcId="{997AC4E1-DF45-48DB-B901-3F582F9F37A3}" destId="{A137996E-6692-4906-A91E-A38FB2A158B0}" srcOrd="2" destOrd="0" presId="urn:microsoft.com/office/officeart/2005/8/layout/hProcess6"/>
    <dgm:cxn modelId="{48CA44CE-F9B3-46D2-B967-DAE63958CEE3}" type="presParOf" srcId="{997AC4E1-DF45-48DB-B901-3F582F9F37A3}" destId="{1B8BB287-B885-4B7C-AD0E-E713FE7A997A}" srcOrd="3" destOrd="0" presId="urn:microsoft.com/office/officeart/2005/8/layout/hProcess6"/>
    <dgm:cxn modelId="{0BC508CE-2FAF-44CD-AFC2-8A42AA5ACAF4}" type="presParOf" srcId="{4863F37C-9059-42FD-93AD-13C717D66226}" destId="{916E69EB-6960-49F1-9B05-BA61F925C2D8}" srcOrd="1" destOrd="0" presId="urn:microsoft.com/office/officeart/2005/8/layout/hProcess6"/>
    <dgm:cxn modelId="{DC6B6B0A-49B6-4A8B-B446-7E79BABD52C6}" type="presParOf" srcId="{4863F37C-9059-42FD-93AD-13C717D66226}" destId="{CDAE03E9-7A86-47BE-AA86-B6F0E2F3E08B}" srcOrd="2" destOrd="0" presId="urn:microsoft.com/office/officeart/2005/8/layout/hProcess6"/>
    <dgm:cxn modelId="{8368D2B1-60E7-4B87-9F99-17B668387F33}" type="presParOf" srcId="{CDAE03E9-7A86-47BE-AA86-B6F0E2F3E08B}" destId="{CB935479-9EEF-470D-913F-B1F5F4597606}" srcOrd="0" destOrd="0" presId="urn:microsoft.com/office/officeart/2005/8/layout/hProcess6"/>
    <dgm:cxn modelId="{B100079A-8AFC-48EF-BFA3-6B32ABBEAAF9}" type="presParOf" srcId="{CDAE03E9-7A86-47BE-AA86-B6F0E2F3E08B}" destId="{3DB7D97D-FAF6-48E8-8373-85578ED42B04}" srcOrd="1" destOrd="0" presId="urn:microsoft.com/office/officeart/2005/8/layout/hProcess6"/>
    <dgm:cxn modelId="{704FEBA5-B4FF-458A-B166-1BC70B92CA28}" type="presParOf" srcId="{CDAE03E9-7A86-47BE-AA86-B6F0E2F3E08B}" destId="{BC8F6150-3473-4725-8151-04DB9A3E7B3F}" srcOrd="2" destOrd="0" presId="urn:microsoft.com/office/officeart/2005/8/layout/hProcess6"/>
    <dgm:cxn modelId="{719CA170-990D-4B63-90F3-BDF944704D8F}" type="presParOf" srcId="{CDAE03E9-7A86-47BE-AA86-B6F0E2F3E08B}" destId="{FF006CC0-375E-4371-A02E-C9D406CCDED3}" srcOrd="3" destOrd="0" presId="urn:microsoft.com/office/officeart/2005/8/layout/hProcess6"/>
    <dgm:cxn modelId="{0FFF7D86-904D-40F9-8FF8-05E6627F5A24}" type="presParOf" srcId="{4863F37C-9059-42FD-93AD-13C717D66226}" destId="{D985897A-6821-4402-B5A2-5B2C0539BA54}" srcOrd="3" destOrd="0" presId="urn:microsoft.com/office/officeart/2005/8/layout/hProcess6"/>
    <dgm:cxn modelId="{79CC52BF-7FCA-4CBE-80C5-91E4E74E64E5}" type="presParOf" srcId="{4863F37C-9059-42FD-93AD-13C717D66226}" destId="{127DB1BE-DBB0-4690-BEE2-C74921F2B45E}" srcOrd="4" destOrd="0" presId="urn:microsoft.com/office/officeart/2005/8/layout/hProcess6"/>
    <dgm:cxn modelId="{B738D109-7009-454D-A967-55A2164C766C}" type="presParOf" srcId="{127DB1BE-DBB0-4690-BEE2-C74921F2B45E}" destId="{7416DF2A-91EA-4A6D-A6CA-F2D357C04D83}" srcOrd="0" destOrd="0" presId="urn:microsoft.com/office/officeart/2005/8/layout/hProcess6"/>
    <dgm:cxn modelId="{94F7BF4F-5B31-40F1-98EC-D2F7E639228F}" type="presParOf" srcId="{127DB1BE-DBB0-4690-BEE2-C74921F2B45E}" destId="{F72B2ABF-C60F-4AC1-AA6F-E5BD504DB227}" srcOrd="1" destOrd="0" presId="urn:microsoft.com/office/officeart/2005/8/layout/hProcess6"/>
    <dgm:cxn modelId="{881B3E17-F539-49A6-ACE9-313D92397AD6}" type="presParOf" srcId="{127DB1BE-DBB0-4690-BEE2-C74921F2B45E}" destId="{8B9908B5-A449-4E89-87A8-CAC6B810F092}" srcOrd="2" destOrd="0" presId="urn:microsoft.com/office/officeart/2005/8/layout/hProcess6"/>
    <dgm:cxn modelId="{E0B3C75D-0FA2-46F9-B73E-8CE83BA61A36}" type="presParOf" srcId="{127DB1BE-DBB0-4690-BEE2-C74921F2B45E}" destId="{792B40B5-4A64-4DFF-9621-928D531219F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B2575-6CD7-40F7-9228-81798E27D2A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6D97CA-3CE0-425A-AF3B-80DD329424C5}">
      <dgm:prSet phldrT="[Text]"/>
      <dgm:spPr/>
      <dgm:t>
        <a:bodyPr/>
        <a:lstStyle/>
        <a:p>
          <a:r>
            <a:rPr lang="zh-CN" altLang="en-US" dirty="0"/>
            <a:t>学位</a:t>
          </a:r>
          <a:endParaRPr lang="en-US" dirty="0"/>
        </a:p>
      </dgm:t>
    </dgm:pt>
    <dgm:pt modelId="{5DB68620-1866-413B-919E-580B41F6FCB4}" type="parTrans" cxnId="{0CC092AE-D57B-474D-A8E1-9EA69E395B54}">
      <dgm:prSet/>
      <dgm:spPr/>
      <dgm:t>
        <a:bodyPr/>
        <a:lstStyle/>
        <a:p>
          <a:endParaRPr lang="en-US"/>
        </a:p>
      </dgm:t>
    </dgm:pt>
    <dgm:pt modelId="{5C300145-B883-4C93-91A7-0B5B358BDDAE}" type="sibTrans" cxnId="{0CC092AE-D57B-474D-A8E1-9EA69E395B54}">
      <dgm:prSet/>
      <dgm:spPr/>
      <dgm:t>
        <a:bodyPr/>
        <a:lstStyle/>
        <a:p>
          <a:endParaRPr lang="en-US"/>
        </a:p>
      </dgm:t>
    </dgm:pt>
    <dgm:pt modelId="{24A7A7D1-6687-42B1-B541-7DD92C074165}">
      <dgm:prSet phldrT="[Text]"/>
      <dgm:spPr/>
      <dgm:t>
        <a:bodyPr/>
        <a:lstStyle/>
        <a:p>
          <a:endParaRPr lang="en-US" dirty="0"/>
        </a:p>
      </dgm:t>
    </dgm:pt>
    <dgm:pt modelId="{AF0E2719-1803-4745-B8D4-BC9486A8CB20}" type="parTrans" cxnId="{5AEB8B20-D3FD-4F6E-A13E-5FD3752C9123}">
      <dgm:prSet/>
      <dgm:spPr/>
      <dgm:t>
        <a:bodyPr/>
        <a:lstStyle/>
        <a:p>
          <a:endParaRPr lang="en-US"/>
        </a:p>
      </dgm:t>
    </dgm:pt>
    <dgm:pt modelId="{232E0D67-6D43-4CDB-B05E-FCD629C31D83}" type="sibTrans" cxnId="{5AEB8B20-D3FD-4F6E-A13E-5FD3752C9123}">
      <dgm:prSet/>
      <dgm:spPr/>
      <dgm:t>
        <a:bodyPr/>
        <a:lstStyle/>
        <a:p>
          <a:endParaRPr lang="en-US"/>
        </a:p>
      </dgm:t>
    </dgm:pt>
    <dgm:pt modelId="{50CCA7D5-FF8B-436A-B389-3BD486A55493}">
      <dgm:prSet phldrT="[Text]"/>
      <dgm:spPr/>
      <dgm:t>
        <a:bodyPr/>
        <a:lstStyle/>
        <a:p>
          <a:r>
            <a:rPr lang="zh-CN" altLang="en-US" dirty="0"/>
            <a:t>教授</a:t>
          </a:r>
          <a:endParaRPr lang="en-US" dirty="0"/>
        </a:p>
      </dgm:t>
    </dgm:pt>
    <dgm:pt modelId="{0D285284-F68B-4555-8CD6-7C27166A01B4}" type="parTrans" cxnId="{1D52D38D-7A99-47D9-B231-489C7654C28C}">
      <dgm:prSet/>
      <dgm:spPr/>
      <dgm:t>
        <a:bodyPr/>
        <a:lstStyle/>
        <a:p>
          <a:endParaRPr lang="en-US"/>
        </a:p>
      </dgm:t>
    </dgm:pt>
    <dgm:pt modelId="{9B4A6A2B-1141-487B-A243-9C9EA5D26642}" type="sibTrans" cxnId="{1D52D38D-7A99-47D9-B231-489C7654C28C}">
      <dgm:prSet/>
      <dgm:spPr/>
      <dgm:t>
        <a:bodyPr/>
        <a:lstStyle/>
        <a:p>
          <a:endParaRPr lang="en-US"/>
        </a:p>
      </dgm:t>
    </dgm:pt>
    <dgm:pt modelId="{D610C818-17D5-4028-BB24-53985AC6449F}">
      <dgm:prSet phldrT="[Text]"/>
      <dgm:spPr/>
      <dgm:t>
        <a:bodyPr/>
        <a:lstStyle/>
        <a:p>
          <a:r>
            <a:rPr lang="zh-CN" altLang="en-US" dirty="0"/>
            <a:t>毕业</a:t>
          </a:r>
          <a:endParaRPr lang="en-US" dirty="0"/>
        </a:p>
      </dgm:t>
    </dgm:pt>
    <dgm:pt modelId="{63E32E30-4984-4A23-A71E-484DD7190B85}" type="parTrans" cxnId="{56E92A25-0798-491C-B261-11CA1FE43B6C}">
      <dgm:prSet/>
      <dgm:spPr/>
      <dgm:t>
        <a:bodyPr/>
        <a:lstStyle/>
        <a:p>
          <a:endParaRPr lang="en-US"/>
        </a:p>
      </dgm:t>
    </dgm:pt>
    <dgm:pt modelId="{A96CB29F-9E1A-47BC-BFD0-926067411E1E}" type="sibTrans" cxnId="{56E92A25-0798-491C-B261-11CA1FE43B6C}">
      <dgm:prSet/>
      <dgm:spPr/>
      <dgm:t>
        <a:bodyPr/>
        <a:lstStyle/>
        <a:p>
          <a:endParaRPr lang="en-US"/>
        </a:p>
      </dgm:t>
    </dgm:pt>
    <dgm:pt modelId="{1B55657B-E670-41C1-8A4E-A60DA2437E1C}">
      <dgm:prSet phldrT="[Text]"/>
      <dgm:spPr/>
      <dgm:t>
        <a:bodyPr/>
        <a:lstStyle/>
        <a:p>
          <a:r>
            <a:rPr lang="zh-CN" altLang="en-US" dirty="0"/>
            <a:t>找工作</a:t>
          </a:r>
          <a:endParaRPr lang="en-US" dirty="0"/>
        </a:p>
      </dgm:t>
    </dgm:pt>
    <dgm:pt modelId="{5D7DB6EA-8C2D-41BC-8B6F-2E4E50267B2D}" type="parTrans" cxnId="{1D0ED603-010B-40A2-8AA4-11000EBACA12}">
      <dgm:prSet/>
      <dgm:spPr/>
      <dgm:t>
        <a:bodyPr/>
        <a:lstStyle/>
        <a:p>
          <a:endParaRPr lang="en-US"/>
        </a:p>
      </dgm:t>
    </dgm:pt>
    <dgm:pt modelId="{12EFC93F-A6C9-4A62-87BE-E1A4D3ED48E3}" type="sibTrans" cxnId="{1D0ED603-010B-40A2-8AA4-11000EBACA12}">
      <dgm:prSet/>
      <dgm:spPr/>
      <dgm:t>
        <a:bodyPr/>
        <a:lstStyle/>
        <a:p>
          <a:endParaRPr lang="en-US"/>
        </a:p>
      </dgm:t>
    </dgm:pt>
    <dgm:pt modelId="{0D5030E9-A264-4AB7-ACB6-11538D883DEA}">
      <dgm:prSet phldrT="[Text]"/>
      <dgm:spPr/>
      <dgm:t>
        <a:bodyPr/>
        <a:lstStyle/>
        <a:p>
          <a:r>
            <a:rPr lang="zh-CN" altLang="en-US" dirty="0"/>
            <a:t>工作</a:t>
          </a:r>
          <a:endParaRPr lang="en-US" dirty="0"/>
        </a:p>
      </dgm:t>
    </dgm:pt>
    <dgm:pt modelId="{31773308-9F4B-4E61-92C4-E4AB149417F7}" type="parTrans" cxnId="{AB04B545-4FC1-41D7-A23E-37B901FC30C0}">
      <dgm:prSet/>
      <dgm:spPr/>
      <dgm:t>
        <a:bodyPr/>
        <a:lstStyle/>
        <a:p>
          <a:endParaRPr lang="en-US"/>
        </a:p>
      </dgm:t>
    </dgm:pt>
    <dgm:pt modelId="{286F366B-7C01-4E74-9734-D1B39094E3DC}" type="sibTrans" cxnId="{AB04B545-4FC1-41D7-A23E-37B901FC30C0}">
      <dgm:prSet/>
      <dgm:spPr/>
      <dgm:t>
        <a:bodyPr/>
        <a:lstStyle/>
        <a:p>
          <a:endParaRPr lang="en-US"/>
        </a:p>
      </dgm:t>
    </dgm:pt>
    <dgm:pt modelId="{5D984E4B-4D47-40D6-AB3C-9FD5FC5161C9}">
      <dgm:prSet phldrT="[Text]"/>
      <dgm:spPr/>
      <dgm:t>
        <a:bodyPr/>
        <a:lstStyle/>
        <a:p>
          <a:r>
            <a:rPr lang="zh-CN" altLang="en-US" dirty="0"/>
            <a:t>身份</a:t>
          </a:r>
          <a:endParaRPr lang="en-US" dirty="0"/>
        </a:p>
      </dgm:t>
    </dgm:pt>
    <dgm:pt modelId="{93E5C740-1177-4209-B10D-40B9767BA26F}" type="parTrans" cxnId="{592B011F-941F-4C71-BF4A-346E15BA70AF}">
      <dgm:prSet/>
      <dgm:spPr/>
      <dgm:t>
        <a:bodyPr/>
        <a:lstStyle/>
        <a:p>
          <a:endParaRPr lang="en-US"/>
        </a:p>
      </dgm:t>
    </dgm:pt>
    <dgm:pt modelId="{7974DF1B-A771-4BF6-810C-C5A876B866F5}" type="sibTrans" cxnId="{592B011F-941F-4C71-BF4A-346E15BA70AF}">
      <dgm:prSet/>
      <dgm:spPr/>
      <dgm:t>
        <a:bodyPr/>
        <a:lstStyle/>
        <a:p>
          <a:endParaRPr lang="en-US"/>
        </a:p>
      </dgm:t>
    </dgm:pt>
    <dgm:pt modelId="{74C69893-A3FE-4CB8-BEDC-A6F11FD59A79}">
      <dgm:prSet phldrT="[Text]"/>
      <dgm:spPr/>
      <dgm:t>
        <a:bodyPr/>
        <a:lstStyle/>
        <a:p>
          <a:endParaRPr lang="en-US" dirty="0"/>
        </a:p>
      </dgm:t>
    </dgm:pt>
    <dgm:pt modelId="{4D7DB9B8-A30B-463C-8570-371924724EA5}" type="parTrans" cxnId="{E7736C47-14F1-4FA8-A3F7-92A74F60A812}">
      <dgm:prSet/>
      <dgm:spPr/>
      <dgm:t>
        <a:bodyPr/>
        <a:lstStyle/>
        <a:p>
          <a:endParaRPr lang="en-US"/>
        </a:p>
      </dgm:t>
    </dgm:pt>
    <dgm:pt modelId="{BF72C176-0D08-4104-BDA2-8AE911D60FC5}" type="sibTrans" cxnId="{E7736C47-14F1-4FA8-A3F7-92A74F60A812}">
      <dgm:prSet/>
      <dgm:spPr/>
      <dgm:t>
        <a:bodyPr/>
        <a:lstStyle/>
        <a:p>
          <a:endParaRPr lang="en-US"/>
        </a:p>
      </dgm:t>
    </dgm:pt>
    <dgm:pt modelId="{4863F37C-9059-42FD-93AD-13C717D66226}" type="pres">
      <dgm:prSet presAssocID="{01AB2575-6CD7-40F7-9228-81798E27D2A8}" presName="theList" presStyleCnt="0">
        <dgm:presLayoutVars>
          <dgm:dir/>
          <dgm:animLvl val="lvl"/>
          <dgm:resizeHandles val="exact"/>
        </dgm:presLayoutVars>
      </dgm:prSet>
      <dgm:spPr/>
    </dgm:pt>
    <dgm:pt modelId="{997AC4E1-DF45-48DB-B901-3F582F9F37A3}" type="pres">
      <dgm:prSet presAssocID="{886D97CA-3CE0-425A-AF3B-80DD329424C5}" presName="compNode" presStyleCnt="0"/>
      <dgm:spPr/>
    </dgm:pt>
    <dgm:pt modelId="{9688E779-9F39-4F67-86C1-771DF89CAB14}" type="pres">
      <dgm:prSet presAssocID="{886D97CA-3CE0-425A-AF3B-80DD329424C5}" presName="noGeometry" presStyleCnt="0"/>
      <dgm:spPr/>
    </dgm:pt>
    <dgm:pt modelId="{EC8C0A00-6FA6-4235-97E8-8F82B0A606C5}" type="pres">
      <dgm:prSet presAssocID="{886D97CA-3CE0-425A-AF3B-80DD329424C5}" presName="childTextVisible" presStyleLbl="bgAccFollowNode1" presStyleIdx="0" presStyleCnt="3" custLinFactNeighborX="13913" custLinFactNeighborY="-63917">
        <dgm:presLayoutVars>
          <dgm:bulletEnabled val="1"/>
        </dgm:presLayoutVars>
      </dgm:prSet>
      <dgm:spPr/>
    </dgm:pt>
    <dgm:pt modelId="{A137996E-6692-4906-A91E-A38FB2A158B0}" type="pres">
      <dgm:prSet presAssocID="{886D97CA-3CE0-425A-AF3B-80DD329424C5}" presName="childTextHidden" presStyleLbl="bgAccFollowNode1" presStyleIdx="0" presStyleCnt="3"/>
      <dgm:spPr/>
    </dgm:pt>
    <dgm:pt modelId="{1B8BB287-B885-4B7C-AD0E-E713FE7A997A}" type="pres">
      <dgm:prSet presAssocID="{886D97CA-3CE0-425A-AF3B-80DD329424C5}" presName="parentText" presStyleLbl="node1" presStyleIdx="0" presStyleCnt="3" custScaleX="160676" custScaleY="111908" custLinFactY="-13484" custLinFactNeighborX="7068" custLinFactNeighborY="-100000">
        <dgm:presLayoutVars>
          <dgm:chMax val="1"/>
          <dgm:bulletEnabled val="1"/>
        </dgm:presLayoutVars>
      </dgm:prSet>
      <dgm:spPr/>
    </dgm:pt>
    <dgm:pt modelId="{916E69EB-6960-49F1-9B05-BA61F925C2D8}" type="pres">
      <dgm:prSet presAssocID="{886D97CA-3CE0-425A-AF3B-80DD329424C5}" presName="aSpace" presStyleCnt="0"/>
      <dgm:spPr/>
    </dgm:pt>
    <dgm:pt modelId="{CDAE03E9-7A86-47BE-AA86-B6F0E2F3E08B}" type="pres">
      <dgm:prSet presAssocID="{D610C818-17D5-4028-BB24-53985AC6449F}" presName="compNode" presStyleCnt="0"/>
      <dgm:spPr/>
    </dgm:pt>
    <dgm:pt modelId="{CB935479-9EEF-470D-913F-B1F5F4597606}" type="pres">
      <dgm:prSet presAssocID="{D610C818-17D5-4028-BB24-53985AC6449F}" presName="noGeometry" presStyleCnt="0"/>
      <dgm:spPr/>
    </dgm:pt>
    <dgm:pt modelId="{3DB7D97D-FAF6-48E8-8373-85578ED42B04}" type="pres">
      <dgm:prSet presAssocID="{D610C818-17D5-4028-BB24-53985AC6449F}" presName="childTextVisible" presStyleLbl="bgAccFollowNode1" presStyleIdx="1" presStyleCnt="3" custScaleX="117616" custScaleY="78343" custLinFactNeighborX="7694" custLinFactNeighborY="-60801">
        <dgm:presLayoutVars>
          <dgm:bulletEnabled val="1"/>
        </dgm:presLayoutVars>
      </dgm:prSet>
      <dgm:spPr/>
    </dgm:pt>
    <dgm:pt modelId="{BC8F6150-3473-4725-8151-04DB9A3E7B3F}" type="pres">
      <dgm:prSet presAssocID="{D610C818-17D5-4028-BB24-53985AC6449F}" presName="childTextHidden" presStyleLbl="bgAccFollowNode1" presStyleIdx="1" presStyleCnt="3"/>
      <dgm:spPr/>
    </dgm:pt>
    <dgm:pt modelId="{FF006CC0-375E-4371-A02E-C9D406CCDED3}" type="pres">
      <dgm:prSet presAssocID="{D610C818-17D5-4028-BB24-53985AC6449F}" presName="parentText" presStyleLbl="node1" presStyleIdx="1" presStyleCnt="3" custScaleX="151184" custScaleY="135553" custLinFactY="-18507" custLinFactNeighborX="-17147" custLinFactNeighborY="-100000">
        <dgm:presLayoutVars>
          <dgm:chMax val="1"/>
          <dgm:bulletEnabled val="1"/>
        </dgm:presLayoutVars>
      </dgm:prSet>
      <dgm:spPr/>
    </dgm:pt>
    <dgm:pt modelId="{D985897A-6821-4402-B5A2-5B2C0539BA54}" type="pres">
      <dgm:prSet presAssocID="{D610C818-17D5-4028-BB24-53985AC6449F}" presName="aSpace" presStyleCnt="0"/>
      <dgm:spPr/>
    </dgm:pt>
    <dgm:pt modelId="{127DB1BE-DBB0-4690-BEE2-C74921F2B45E}" type="pres">
      <dgm:prSet presAssocID="{0D5030E9-A264-4AB7-ACB6-11538D883DEA}" presName="compNode" presStyleCnt="0"/>
      <dgm:spPr/>
    </dgm:pt>
    <dgm:pt modelId="{7416DF2A-91EA-4A6D-A6CA-F2D357C04D83}" type="pres">
      <dgm:prSet presAssocID="{0D5030E9-A264-4AB7-ACB6-11538D883DEA}" presName="noGeometry" presStyleCnt="0"/>
      <dgm:spPr/>
    </dgm:pt>
    <dgm:pt modelId="{F72B2ABF-C60F-4AC1-AA6F-E5BD504DB227}" type="pres">
      <dgm:prSet presAssocID="{0D5030E9-A264-4AB7-ACB6-11538D883DEA}" presName="childTextVisible" presStyleLbl="bgAccFollowNode1" presStyleIdx="2" presStyleCnt="3" custLinFactNeighborX="7647" custLinFactNeighborY="-58711">
        <dgm:presLayoutVars>
          <dgm:bulletEnabled val="1"/>
        </dgm:presLayoutVars>
      </dgm:prSet>
      <dgm:spPr/>
    </dgm:pt>
    <dgm:pt modelId="{8B9908B5-A449-4E89-87A8-CAC6B810F092}" type="pres">
      <dgm:prSet presAssocID="{0D5030E9-A264-4AB7-ACB6-11538D883DEA}" presName="childTextHidden" presStyleLbl="bgAccFollowNode1" presStyleIdx="2" presStyleCnt="3"/>
      <dgm:spPr/>
    </dgm:pt>
    <dgm:pt modelId="{792B40B5-4A64-4DFF-9621-928D531219F7}" type="pres">
      <dgm:prSet presAssocID="{0D5030E9-A264-4AB7-ACB6-11538D883DEA}" presName="parentText" presStyleLbl="node1" presStyleIdx="2" presStyleCnt="3" custScaleX="125510" custScaleY="148390" custLinFactY="-12774" custLinFactNeighborX="-24901" custLinFactNeighborY="-100000">
        <dgm:presLayoutVars>
          <dgm:chMax val="1"/>
          <dgm:bulletEnabled val="1"/>
        </dgm:presLayoutVars>
      </dgm:prSet>
      <dgm:spPr/>
    </dgm:pt>
  </dgm:ptLst>
  <dgm:cxnLst>
    <dgm:cxn modelId="{1D0ED603-010B-40A2-8AA4-11000EBACA12}" srcId="{D610C818-17D5-4028-BB24-53985AC6449F}" destId="{1B55657B-E670-41C1-8A4E-A60DA2437E1C}" srcOrd="0" destOrd="0" parTransId="{5D7DB6EA-8C2D-41BC-8B6F-2E4E50267B2D}" sibTransId="{12EFC93F-A6C9-4A62-87BE-E1A4D3ED48E3}"/>
    <dgm:cxn modelId="{F16EC70C-CA7A-4C3E-B50B-E84AFD6D80E2}" type="presOf" srcId="{5D984E4B-4D47-40D6-AB3C-9FD5FC5161C9}" destId="{8B9908B5-A449-4E89-87A8-CAC6B810F092}" srcOrd="1" destOrd="0" presId="urn:microsoft.com/office/officeart/2005/8/layout/hProcess6"/>
    <dgm:cxn modelId="{592B011F-941F-4C71-BF4A-346E15BA70AF}" srcId="{0D5030E9-A264-4AB7-ACB6-11538D883DEA}" destId="{5D984E4B-4D47-40D6-AB3C-9FD5FC5161C9}" srcOrd="0" destOrd="0" parTransId="{93E5C740-1177-4209-B10D-40B9767BA26F}" sibTransId="{7974DF1B-A771-4BF6-810C-C5A876B866F5}"/>
    <dgm:cxn modelId="{5AEB8B20-D3FD-4F6E-A13E-5FD3752C9123}" srcId="{886D97CA-3CE0-425A-AF3B-80DD329424C5}" destId="{24A7A7D1-6687-42B1-B541-7DD92C074165}" srcOrd="0" destOrd="0" parTransId="{AF0E2719-1803-4745-B8D4-BC9486A8CB20}" sibTransId="{232E0D67-6D43-4CDB-B05E-FCD629C31D83}"/>
    <dgm:cxn modelId="{56E92A25-0798-491C-B261-11CA1FE43B6C}" srcId="{01AB2575-6CD7-40F7-9228-81798E27D2A8}" destId="{D610C818-17D5-4028-BB24-53985AC6449F}" srcOrd="1" destOrd="0" parTransId="{63E32E30-4984-4A23-A71E-484DD7190B85}" sibTransId="{A96CB29F-9E1A-47BC-BFD0-926067411E1E}"/>
    <dgm:cxn modelId="{ED8B9928-A1D5-4AEF-A97D-33FF94A44FE7}" type="presOf" srcId="{24A7A7D1-6687-42B1-B541-7DD92C074165}" destId="{A137996E-6692-4906-A91E-A38FB2A158B0}" srcOrd="1" destOrd="0" presId="urn:microsoft.com/office/officeart/2005/8/layout/hProcess6"/>
    <dgm:cxn modelId="{AB04B545-4FC1-41D7-A23E-37B901FC30C0}" srcId="{01AB2575-6CD7-40F7-9228-81798E27D2A8}" destId="{0D5030E9-A264-4AB7-ACB6-11538D883DEA}" srcOrd="2" destOrd="0" parTransId="{31773308-9F4B-4E61-92C4-E4AB149417F7}" sibTransId="{286F366B-7C01-4E74-9734-D1B39094E3DC}"/>
    <dgm:cxn modelId="{EC500167-D46D-4380-9B9E-6257239998DF}" type="presOf" srcId="{1B55657B-E670-41C1-8A4E-A60DA2437E1C}" destId="{3DB7D97D-FAF6-48E8-8373-85578ED42B04}" srcOrd="0" destOrd="0" presId="urn:microsoft.com/office/officeart/2005/8/layout/hProcess6"/>
    <dgm:cxn modelId="{E7736C47-14F1-4FA8-A3F7-92A74F60A812}" srcId="{0D5030E9-A264-4AB7-ACB6-11538D883DEA}" destId="{74C69893-A3FE-4CB8-BEDC-A6F11FD59A79}" srcOrd="1" destOrd="0" parTransId="{4D7DB9B8-A30B-463C-8570-371924724EA5}" sibTransId="{BF72C176-0D08-4104-BDA2-8AE911D60FC5}"/>
    <dgm:cxn modelId="{E2B09348-DAB3-467F-9223-AD4914F12D2E}" type="presOf" srcId="{74C69893-A3FE-4CB8-BEDC-A6F11FD59A79}" destId="{F72B2ABF-C60F-4AC1-AA6F-E5BD504DB227}" srcOrd="0" destOrd="1" presId="urn:microsoft.com/office/officeart/2005/8/layout/hProcess6"/>
    <dgm:cxn modelId="{D4BFF673-A5FA-4590-BCC5-3CA9AFB49E8A}" type="presOf" srcId="{5D984E4B-4D47-40D6-AB3C-9FD5FC5161C9}" destId="{F72B2ABF-C60F-4AC1-AA6F-E5BD504DB227}" srcOrd="0" destOrd="0" presId="urn:microsoft.com/office/officeart/2005/8/layout/hProcess6"/>
    <dgm:cxn modelId="{38E40555-7420-472F-BBA1-DDB9F3153147}" type="presOf" srcId="{24A7A7D1-6687-42B1-B541-7DD92C074165}" destId="{EC8C0A00-6FA6-4235-97E8-8F82B0A606C5}" srcOrd="0" destOrd="0" presId="urn:microsoft.com/office/officeart/2005/8/layout/hProcess6"/>
    <dgm:cxn modelId="{9197047C-CAC9-471E-9F80-2B6A23618C82}" type="presOf" srcId="{D610C818-17D5-4028-BB24-53985AC6449F}" destId="{FF006CC0-375E-4371-A02E-C9D406CCDED3}" srcOrd="0" destOrd="0" presId="urn:microsoft.com/office/officeart/2005/8/layout/hProcess6"/>
    <dgm:cxn modelId="{1D52D38D-7A99-47D9-B231-489C7654C28C}" srcId="{886D97CA-3CE0-425A-AF3B-80DD329424C5}" destId="{50CCA7D5-FF8B-436A-B389-3BD486A55493}" srcOrd="1" destOrd="0" parTransId="{0D285284-F68B-4555-8CD6-7C27166A01B4}" sibTransId="{9B4A6A2B-1141-487B-A243-9C9EA5D26642}"/>
    <dgm:cxn modelId="{0CC092AE-D57B-474D-A8E1-9EA69E395B54}" srcId="{01AB2575-6CD7-40F7-9228-81798E27D2A8}" destId="{886D97CA-3CE0-425A-AF3B-80DD329424C5}" srcOrd="0" destOrd="0" parTransId="{5DB68620-1866-413B-919E-580B41F6FCB4}" sibTransId="{5C300145-B883-4C93-91A7-0B5B358BDDAE}"/>
    <dgm:cxn modelId="{B04095CE-D222-4481-914F-E5C87F6277D9}" type="presOf" srcId="{01AB2575-6CD7-40F7-9228-81798E27D2A8}" destId="{4863F37C-9059-42FD-93AD-13C717D66226}" srcOrd="0" destOrd="0" presId="urn:microsoft.com/office/officeart/2005/8/layout/hProcess6"/>
    <dgm:cxn modelId="{E4493AD2-9A98-4778-BF10-1469C181D447}" type="presOf" srcId="{74C69893-A3FE-4CB8-BEDC-A6F11FD59A79}" destId="{8B9908B5-A449-4E89-87A8-CAC6B810F092}" srcOrd="1" destOrd="1" presId="urn:microsoft.com/office/officeart/2005/8/layout/hProcess6"/>
    <dgm:cxn modelId="{873F94DA-7C57-42BD-B526-305F703D52DD}" type="presOf" srcId="{886D97CA-3CE0-425A-AF3B-80DD329424C5}" destId="{1B8BB287-B885-4B7C-AD0E-E713FE7A997A}" srcOrd="0" destOrd="0" presId="urn:microsoft.com/office/officeart/2005/8/layout/hProcess6"/>
    <dgm:cxn modelId="{FDE0FAEE-1EF7-4A6C-AC4D-C12797CC311F}" type="presOf" srcId="{1B55657B-E670-41C1-8A4E-A60DA2437E1C}" destId="{BC8F6150-3473-4725-8151-04DB9A3E7B3F}" srcOrd="1" destOrd="0" presId="urn:microsoft.com/office/officeart/2005/8/layout/hProcess6"/>
    <dgm:cxn modelId="{769492F6-9C5B-4725-ADBD-108D4FD74B4A}" type="presOf" srcId="{50CCA7D5-FF8B-436A-B389-3BD486A55493}" destId="{A137996E-6692-4906-A91E-A38FB2A158B0}" srcOrd="1" destOrd="1" presId="urn:microsoft.com/office/officeart/2005/8/layout/hProcess6"/>
    <dgm:cxn modelId="{2B7664FB-A865-46C3-A80A-51CA30BA4C56}" type="presOf" srcId="{0D5030E9-A264-4AB7-ACB6-11538D883DEA}" destId="{792B40B5-4A64-4DFF-9621-928D531219F7}" srcOrd="0" destOrd="0" presId="urn:microsoft.com/office/officeart/2005/8/layout/hProcess6"/>
    <dgm:cxn modelId="{194D32FE-B453-49AF-81A4-92FCD67C340D}" type="presOf" srcId="{50CCA7D5-FF8B-436A-B389-3BD486A55493}" destId="{EC8C0A00-6FA6-4235-97E8-8F82B0A606C5}" srcOrd="0" destOrd="1" presId="urn:microsoft.com/office/officeart/2005/8/layout/hProcess6"/>
    <dgm:cxn modelId="{36A747D7-5F0C-4F17-806E-B50D031FC8A3}" type="presParOf" srcId="{4863F37C-9059-42FD-93AD-13C717D66226}" destId="{997AC4E1-DF45-48DB-B901-3F582F9F37A3}" srcOrd="0" destOrd="0" presId="urn:microsoft.com/office/officeart/2005/8/layout/hProcess6"/>
    <dgm:cxn modelId="{974DADC3-83DD-43D0-8F27-84419133D62C}" type="presParOf" srcId="{997AC4E1-DF45-48DB-B901-3F582F9F37A3}" destId="{9688E779-9F39-4F67-86C1-771DF89CAB14}" srcOrd="0" destOrd="0" presId="urn:microsoft.com/office/officeart/2005/8/layout/hProcess6"/>
    <dgm:cxn modelId="{FAE44C6E-BD6D-46C4-A258-2DC784D5C4EB}" type="presParOf" srcId="{997AC4E1-DF45-48DB-B901-3F582F9F37A3}" destId="{EC8C0A00-6FA6-4235-97E8-8F82B0A606C5}" srcOrd="1" destOrd="0" presId="urn:microsoft.com/office/officeart/2005/8/layout/hProcess6"/>
    <dgm:cxn modelId="{EC8EF0C0-4C9B-41B0-808A-B9654E5A221E}" type="presParOf" srcId="{997AC4E1-DF45-48DB-B901-3F582F9F37A3}" destId="{A137996E-6692-4906-A91E-A38FB2A158B0}" srcOrd="2" destOrd="0" presId="urn:microsoft.com/office/officeart/2005/8/layout/hProcess6"/>
    <dgm:cxn modelId="{48CA44CE-F9B3-46D2-B967-DAE63958CEE3}" type="presParOf" srcId="{997AC4E1-DF45-48DB-B901-3F582F9F37A3}" destId="{1B8BB287-B885-4B7C-AD0E-E713FE7A997A}" srcOrd="3" destOrd="0" presId="urn:microsoft.com/office/officeart/2005/8/layout/hProcess6"/>
    <dgm:cxn modelId="{0BC508CE-2FAF-44CD-AFC2-8A42AA5ACAF4}" type="presParOf" srcId="{4863F37C-9059-42FD-93AD-13C717D66226}" destId="{916E69EB-6960-49F1-9B05-BA61F925C2D8}" srcOrd="1" destOrd="0" presId="urn:microsoft.com/office/officeart/2005/8/layout/hProcess6"/>
    <dgm:cxn modelId="{DC6B6B0A-49B6-4A8B-B446-7E79BABD52C6}" type="presParOf" srcId="{4863F37C-9059-42FD-93AD-13C717D66226}" destId="{CDAE03E9-7A86-47BE-AA86-B6F0E2F3E08B}" srcOrd="2" destOrd="0" presId="urn:microsoft.com/office/officeart/2005/8/layout/hProcess6"/>
    <dgm:cxn modelId="{8368D2B1-60E7-4B87-9F99-17B668387F33}" type="presParOf" srcId="{CDAE03E9-7A86-47BE-AA86-B6F0E2F3E08B}" destId="{CB935479-9EEF-470D-913F-B1F5F4597606}" srcOrd="0" destOrd="0" presId="urn:microsoft.com/office/officeart/2005/8/layout/hProcess6"/>
    <dgm:cxn modelId="{B100079A-8AFC-48EF-BFA3-6B32ABBEAAF9}" type="presParOf" srcId="{CDAE03E9-7A86-47BE-AA86-B6F0E2F3E08B}" destId="{3DB7D97D-FAF6-48E8-8373-85578ED42B04}" srcOrd="1" destOrd="0" presId="urn:microsoft.com/office/officeart/2005/8/layout/hProcess6"/>
    <dgm:cxn modelId="{704FEBA5-B4FF-458A-B166-1BC70B92CA28}" type="presParOf" srcId="{CDAE03E9-7A86-47BE-AA86-B6F0E2F3E08B}" destId="{BC8F6150-3473-4725-8151-04DB9A3E7B3F}" srcOrd="2" destOrd="0" presId="urn:microsoft.com/office/officeart/2005/8/layout/hProcess6"/>
    <dgm:cxn modelId="{719CA170-990D-4B63-90F3-BDF944704D8F}" type="presParOf" srcId="{CDAE03E9-7A86-47BE-AA86-B6F0E2F3E08B}" destId="{FF006CC0-375E-4371-A02E-C9D406CCDED3}" srcOrd="3" destOrd="0" presId="urn:microsoft.com/office/officeart/2005/8/layout/hProcess6"/>
    <dgm:cxn modelId="{0FFF7D86-904D-40F9-8FF8-05E6627F5A24}" type="presParOf" srcId="{4863F37C-9059-42FD-93AD-13C717D66226}" destId="{D985897A-6821-4402-B5A2-5B2C0539BA54}" srcOrd="3" destOrd="0" presId="urn:microsoft.com/office/officeart/2005/8/layout/hProcess6"/>
    <dgm:cxn modelId="{79CC52BF-7FCA-4CBE-80C5-91E4E74E64E5}" type="presParOf" srcId="{4863F37C-9059-42FD-93AD-13C717D66226}" destId="{127DB1BE-DBB0-4690-BEE2-C74921F2B45E}" srcOrd="4" destOrd="0" presId="urn:microsoft.com/office/officeart/2005/8/layout/hProcess6"/>
    <dgm:cxn modelId="{B738D109-7009-454D-A967-55A2164C766C}" type="presParOf" srcId="{127DB1BE-DBB0-4690-BEE2-C74921F2B45E}" destId="{7416DF2A-91EA-4A6D-A6CA-F2D357C04D83}" srcOrd="0" destOrd="0" presId="urn:microsoft.com/office/officeart/2005/8/layout/hProcess6"/>
    <dgm:cxn modelId="{94F7BF4F-5B31-40F1-98EC-D2F7E639228F}" type="presParOf" srcId="{127DB1BE-DBB0-4690-BEE2-C74921F2B45E}" destId="{F72B2ABF-C60F-4AC1-AA6F-E5BD504DB227}" srcOrd="1" destOrd="0" presId="urn:microsoft.com/office/officeart/2005/8/layout/hProcess6"/>
    <dgm:cxn modelId="{881B3E17-F539-49A6-ACE9-313D92397AD6}" type="presParOf" srcId="{127DB1BE-DBB0-4690-BEE2-C74921F2B45E}" destId="{8B9908B5-A449-4E89-87A8-CAC6B810F092}" srcOrd="2" destOrd="0" presId="urn:microsoft.com/office/officeart/2005/8/layout/hProcess6"/>
    <dgm:cxn modelId="{E0B3C75D-0FA2-46F9-B73E-8CE83BA61A36}" type="presParOf" srcId="{127DB1BE-DBB0-4690-BEE2-C74921F2B45E}" destId="{792B40B5-4A64-4DFF-9621-928D531219F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8A9416-06ED-43B7-93A1-DCC7A7FFD5A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426C95-A252-4047-A8B3-413A913C3369}">
      <dgm:prSet phldrT="[Text]"/>
      <dgm:spPr/>
      <dgm:t>
        <a:bodyPr/>
        <a:lstStyle/>
        <a:p>
          <a:r>
            <a:rPr lang="zh-CN" altLang="en-US" dirty="0"/>
            <a:t>身份</a:t>
          </a:r>
          <a:endParaRPr lang="en-US" dirty="0"/>
        </a:p>
      </dgm:t>
    </dgm:pt>
    <dgm:pt modelId="{31098DC7-0201-46A7-957E-87B70D1890BF}" type="parTrans" cxnId="{13C8C4EC-0755-46C6-8E4D-46EAA6DF16BD}">
      <dgm:prSet/>
      <dgm:spPr/>
      <dgm:t>
        <a:bodyPr/>
        <a:lstStyle/>
        <a:p>
          <a:endParaRPr lang="en-US"/>
        </a:p>
      </dgm:t>
    </dgm:pt>
    <dgm:pt modelId="{DDF0A955-A509-44A9-8146-BA48952A2F7D}" type="sibTrans" cxnId="{13C8C4EC-0755-46C6-8E4D-46EAA6DF16BD}">
      <dgm:prSet/>
      <dgm:spPr/>
      <dgm:t>
        <a:bodyPr/>
        <a:lstStyle/>
        <a:p>
          <a:endParaRPr lang="en-US"/>
        </a:p>
      </dgm:t>
    </dgm:pt>
    <dgm:pt modelId="{0F258BB5-AAFA-433E-BE4A-348C67A5A833}">
      <dgm:prSet phldrT="[Text]" custT="1"/>
      <dgm:spPr/>
      <dgm:t>
        <a:bodyPr/>
        <a:lstStyle/>
        <a:p>
          <a:r>
            <a:rPr lang="zh-CN" altLang="en-US" sz="2800" dirty="0"/>
            <a:t>学生、工作、家属</a:t>
          </a:r>
          <a:endParaRPr lang="en-US" sz="2800" dirty="0"/>
        </a:p>
      </dgm:t>
    </dgm:pt>
    <dgm:pt modelId="{F3D5844A-BD98-4D98-BA1A-D7725B9903BE}" type="parTrans" cxnId="{38925DA3-BC4D-48C4-B281-72CB48E56CF2}">
      <dgm:prSet/>
      <dgm:spPr/>
      <dgm:t>
        <a:bodyPr/>
        <a:lstStyle/>
        <a:p>
          <a:endParaRPr lang="en-US"/>
        </a:p>
      </dgm:t>
    </dgm:pt>
    <dgm:pt modelId="{36BA8567-763C-4F09-9035-23F038C538B8}" type="sibTrans" cxnId="{38925DA3-BC4D-48C4-B281-72CB48E56CF2}">
      <dgm:prSet/>
      <dgm:spPr/>
      <dgm:t>
        <a:bodyPr/>
        <a:lstStyle/>
        <a:p>
          <a:endParaRPr lang="en-US"/>
        </a:p>
      </dgm:t>
    </dgm:pt>
    <dgm:pt modelId="{665A9AA5-655F-434A-8E8C-748D01F966E2}">
      <dgm:prSet phldrT="[Text]"/>
      <dgm:spPr/>
      <dgm:t>
        <a:bodyPr/>
        <a:lstStyle/>
        <a:p>
          <a:r>
            <a:rPr lang="zh-CN" altLang="en-US" dirty="0"/>
            <a:t>适应</a:t>
          </a:r>
          <a:endParaRPr lang="en-US" dirty="0"/>
        </a:p>
      </dgm:t>
    </dgm:pt>
    <dgm:pt modelId="{C07B868E-BBA1-4841-99AF-AC8A490F64D1}" type="parTrans" cxnId="{0951637B-C59D-4F54-9859-108495800631}">
      <dgm:prSet/>
      <dgm:spPr/>
      <dgm:t>
        <a:bodyPr/>
        <a:lstStyle/>
        <a:p>
          <a:endParaRPr lang="en-US"/>
        </a:p>
      </dgm:t>
    </dgm:pt>
    <dgm:pt modelId="{AE81A114-9A02-4664-A4BC-DDCE8C359425}" type="sibTrans" cxnId="{0951637B-C59D-4F54-9859-108495800631}">
      <dgm:prSet/>
      <dgm:spPr/>
      <dgm:t>
        <a:bodyPr/>
        <a:lstStyle/>
        <a:p>
          <a:endParaRPr lang="en-US"/>
        </a:p>
      </dgm:t>
    </dgm:pt>
    <dgm:pt modelId="{3907BF34-AB53-4238-9432-705954248F65}">
      <dgm:prSet phldrT="[Text]" custT="1"/>
      <dgm:spPr/>
      <dgm:t>
        <a:bodyPr/>
        <a:lstStyle/>
        <a:p>
          <a:r>
            <a:rPr lang="zh-CN" altLang="en-US" sz="2800" dirty="0"/>
            <a:t>语言、环境、文化</a:t>
          </a:r>
          <a:endParaRPr lang="en-US" sz="2800" dirty="0"/>
        </a:p>
      </dgm:t>
    </dgm:pt>
    <dgm:pt modelId="{7DA4D406-0DA2-497B-9CC6-83395FCCEDBB}" type="parTrans" cxnId="{90EFD182-22A5-4981-9C5F-214998D984D1}">
      <dgm:prSet/>
      <dgm:spPr/>
      <dgm:t>
        <a:bodyPr/>
        <a:lstStyle/>
        <a:p>
          <a:endParaRPr lang="en-US"/>
        </a:p>
      </dgm:t>
    </dgm:pt>
    <dgm:pt modelId="{4286EE6C-82DD-4947-B8EA-66D771751AF6}" type="sibTrans" cxnId="{90EFD182-22A5-4981-9C5F-214998D984D1}">
      <dgm:prSet/>
      <dgm:spPr/>
      <dgm:t>
        <a:bodyPr/>
        <a:lstStyle/>
        <a:p>
          <a:endParaRPr lang="en-US"/>
        </a:p>
      </dgm:t>
    </dgm:pt>
    <dgm:pt modelId="{579030FF-DA3A-4CA3-96DD-4A18927EBFB5}">
      <dgm:prSet phldrT="[Text]"/>
      <dgm:spPr/>
      <dgm:t>
        <a:bodyPr/>
        <a:lstStyle/>
        <a:p>
          <a:r>
            <a:rPr lang="zh-CN" altLang="en-US" dirty="0"/>
            <a:t>合法公民</a:t>
          </a:r>
          <a:endParaRPr lang="en-US" dirty="0"/>
        </a:p>
      </dgm:t>
    </dgm:pt>
    <dgm:pt modelId="{EA447B5B-18EF-4B17-8F82-7281AE33DB85}" type="parTrans" cxnId="{2A6BA215-F06C-4C55-9034-6FBC7C36C9ED}">
      <dgm:prSet/>
      <dgm:spPr/>
      <dgm:t>
        <a:bodyPr/>
        <a:lstStyle/>
        <a:p>
          <a:endParaRPr lang="en-US"/>
        </a:p>
      </dgm:t>
    </dgm:pt>
    <dgm:pt modelId="{CB220137-CE1E-412E-B244-B36B3E87043F}" type="sibTrans" cxnId="{2A6BA215-F06C-4C55-9034-6FBC7C36C9ED}">
      <dgm:prSet/>
      <dgm:spPr/>
      <dgm:t>
        <a:bodyPr/>
        <a:lstStyle/>
        <a:p>
          <a:endParaRPr lang="en-US"/>
        </a:p>
      </dgm:t>
    </dgm:pt>
    <dgm:pt modelId="{E706F2E2-A886-4660-B47F-45CCA811A1BB}">
      <dgm:prSet phldrT="[Text]" custT="1"/>
      <dgm:spPr/>
      <dgm:t>
        <a:bodyPr/>
        <a:lstStyle/>
        <a:p>
          <a:r>
            <a:rPr lang="zh-CN" altLang="en-US" sz="2800" dirty="0"/>
            <a:t>定居、家庭、</a:t>
          </a:r>
          <a:endParaRPr lang="en-US" sz="2800" dirty="0"/>
        </a:p>
      </dgm:t>
    </dgm:pt>
    <dgm:pt modelId="{D1A31B2D-80D9-4AA7-88B5-BA0A14A58A0D}" type="parTrans" cxnId="{F94AD628-B259-4A88-B8CD-B1933C4E1B95}">
      <dgm:prSet/>
      <dgm:spPr/>
      <dgm:t>
        <a:bodyPr/>
        <a:lstStyle/>
        <a:p>
          <a:endParaRPr lang="en-US"/>
        </a:p>
      </dgm:t>
    </dgm:pt>
    <dgm:pt modelId="{1F18CD74-5799-468C-B21E-9FDAF3629EE3}" type="sibTrans" cxnId="{F94AD628-B259-4A88-B8CD-B1933C4E1B95}">
      <dgm:prSet/>
      <dgm:spPr/>
      <dgm:t>
        <a:bodyPr/>
        <a:lstStyle/>
        <a:p>
          <a:endParaRPr lang="en-US"/>
        </a:p>
      </dgm:t>
    </dgm:pt>
    <dgm:pt modelId="{CDD9689E-C855-4554-915F-44569114AC48}">
      <dgm:prSet phldrT="[Text]" custT="1"/>
      <dgm:spPr/>
      <dgm:t>
        <a:bodyPr/>
        <a:lstStyle/>
        <a:p>
          <a:r>
            <a:rPr lang="zh-CN" altLang="en-US" sz="2800" dirty="0"/>
            <a:t>正式工作、安定</a:t>
          </a:r>
          <a:endParaRPr lang="en-US" sz="2800" dirty="0"/>
        </a:p>
      </dgm:t>
    </dgm:pt>
    <dgm:pt modelId="{E1AFF4D5-4C3E-420E-980B-54269996EF6A}" type="parTrans" cxnId="{2377985A-247A-4D73-9D48-BE1CF516BD29}">
      <dgm:prSet/>
      <dgm:spPr/>
      <dgm:t>
        <a:bodyPr/>
        <a:lstStyle/>
        <a:p>
          <a:endParaRPr lang="en-US"/>
        </a:p>
      </dgm:t>
    </dgm:pt>
    <dgm:pt modelId="{BDBE1697-C63D-4152-8CFC-74872902D18B}" type="sibTrans" cxnId="{2377985A-247A-4D73-9D48-BE1CF516BD29}">
      <dgm:prSet/>
      <dgm:spPr/>
      <dgm:t>
        <a:bodyPr/>
        <a:lstStyle/>
        <a:p>
          <a:endParaRPr lang="en-US"/>
        </a:p>
      </dgm:t>
    </dgm:pt>
    <dgm:pt modelId="{6252221E-1319-43DF-9289-8A5B83EB62B3}" type="pres">
      <dgm:prSet presAssocID="{898A9416-06ED-43B7-93A1-DCC7A7FFD5A4}" presName="rootnode" presStyleCnt="0">
        <dgm:presLayoutVars>
          <dgm:chMax/>
          <dgm:chPref/>
          <dgm:dir/>
          <dgm:animLvl val="lvl"/>
        </dgm:presLayoutVars>
      </dgm:prSet>
      <dgm:spPr/>
    </dgm:pt>
    <dgm:pt modelId="{70778B35-17D5-4F5D-8526-89656C823646}" type="pres">
      <dgm:prSet presAssocID="{D9426C95-A252-4047-A8B3-413A913C3369}" presName="composite" presStyleCnt="0"/>
      <dgm:spPr/>
    </dgm:pt>
    <dgm:pt modelId="{BB1E0FDF-346B-4ED1-8A7F-5D1101CF2104}" type="pres">
      <dgm:prSet presAssocID="{D9426C95-A252-4047-A8B3-413A913C3369}" presName="bentUpArrow1" presStyleLbl="alignImgPlace1" presStyleIdx="0" presStyleCnt="2"/>
      <dgm:spPr/>
    </dgm:pt>
    <dgm:pt modelId="{8B3C5852-75E8-41F7-B3FA-5656A74AC652}" type="pres">
      <dgm:prSet presAssocID="{D9426C95-A252-4047-A8B3-413A913C336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B93F6377-773D-483C-B638-6A330254A518}" type="pres">
      <dgm:prSet presAssocID="{D9426C95-A252-4047-A8B3-413A913C3369}" presName="ChildText" presStyleLbl="revTx" presStyleIdx="0" presStyleCnt="3" custScaleX="280151" custLinFactNeighborX="95112" custLinFactNeighborY="-15020">
        <dgm:presLayoutVars>
          <dgm:chMax val="0"/>
          <dgm:chPref val="0"/>
          <dgm:bulletEnabled val="1"/>
        </dgm:presLayoutVars>
      </dgm:prSet>
      <dgm:spPr/>
    </dgm:pt>
    <dgm:pt modelId="{41012CF8-0726-49ED-A5D8-5FB8C5FCA862}" type="pres">
      <dgm:prSet presAssocID="{DDF0A955-A509-44A9-8146-BA48952A2F7D}" presName="sibTrans" presStyleCnt="0"/>
      <dgm:spPr/>
    </dgm:pt>
    <dgm:pt modelId="{9038BA43-77FB-44E7-9978-662B8108443D}" type="pres">
      <dgm:prSet presAssocID="{665A9AA5-655F-434A-8E8C-748D01F966E2}" presName="composite" presStyleCnt="0"/>
      <dgm:spPr/>
    </dgm:pt>
    <dgm:pt modelId="{168A8796-E40D-4789-89EA-05985440AA51}" type="pres">
      <dgm:prSet presAssocID="{665A9AA5-655F-434A-8E8C-748D01F966E2}" presName="bentUpArrow1" presStyleLbl="alignImgPlace1" presStyleIdx="1" presStyleCnt="2"/>
      <dgm:spPr/>
    </dgm:pt>
    <dgm:pt modelId="{3AD6E881-EFBB-4661-9473-69D477E87D3D}" type="pres">
      <dgm:prSet presAssocID="{665A9AA5-655F-434A-8E8C-748D01F966E2}" presName="ParentText" presStyleLbl="node1" presStyleIdx="1" presStyleCnt="3" custLinFactNeighborX="-34104" custLinFactNeighborY="0">
        <dgm:presLayoutVars>
          <dgm:chMax val="1"/>
          <dgm:chPref val="1"/>
          <dgm:bulletEnabled val="1"/>
        </dgm:presLayoutVars>
      </dgm:prSet>
      <dgm:spPr/>
    </dgm:pt>
    <dgm:pt modelId="{2F7C84C9-599A-45D1-8266-7F5A7083AAF8}" type="pres">
      <dgm:prSet presAssocID="{665A9AA5-655F-434A-8E8C-748D01F966E2}" presName="ChildText" presStyleLbl="revTx" presStyleIdx="1" presStyleCnt="3" custScaleX="280127" custScaleY="106470" custLinFactNeighborX="46548" custLinFactNeighborY="63">
        <dgm:presLayoutVars>
          <dgm:chMax val="0"/>
          <dgm:chPref val="0"/>
          <dgm:bulletEnabled val="1"/>
        </dgm:presLayoutVars>
      </dgm:prSet>
      <dgm:spPr/>
    </dgm:pt>
    <dgm:pt modelId="{C4B2D447-8D16-4125-B352-6C72D8CE6DD1}" type="pres">
      <dgm:prSet presAssocID="{AE81A114-9A02-4664-A4BC-DDCE8C359425}" presName="sibTrans" presStyleCnt="0"/>
      <dgm:spPr/>
    </dgm:pt>
    <dgm:pt modelId="{C732F311-29E0-4F06-81C2-133D129DC788}" type="pres">
      <dgm:prSet presAssocID="{579030FF-DA3A-4CA3-96DD-4A18927EBFB5}" presName="composite" presStyleCnt="0"/>
      <dgm:spPr/>
    </dgm:pt>
    <dgm:pt modelId="{14F17DFB-3626-4A10-BF44-672834785332}" type="pres">
      <dgm:prSet presAssocID="{579030FF-DA3A-4CA3-96DD-4A18927EBFB5}" presName="ParentText" presStyleLbl="node1" presStyleIdx="2" presStyleCnt="3" custLinFactNeighborX="-41089" custLinFactNeighborY="6277">
        <dgm:presLayoutVars>
          <dgm:chMax val="1"/>
          <dgm:chPref val="1"/>
          <dgm:bulletEnabled val="1"/>
        </dgm:presLayoutVars>
      </dgm:prSet>
      <dgm:spPr/>
    </dgm:pt>
    <dgm:pt modelId="{266003FC-26BE-42E6-BA59-587A6C61EF62}" type="pres">
      <dgm:prSet presAssocID="{579030FF-DA3A-4CA3-96DD-4A18927EBFB5}" presName="FinalChildText" presStyleLbl="revTx" presStyleIdx="2" presStyleCnt="3" custScaleX="228469" custLinFactNeighborX="17013" custLinFactNeighborY="5342">
        <dgm:presLayoutVars>
          <dgm:chMax val="0"/>
          <dgm:chPref val="0"/>
          <dgm:bulletEnabled val="1"/>
        </dgm:presLayoutVars>
      </dgm:prSet>
      <dgm:spPr/>
    </dgm:pt>
  </dgm:ptLst>
  <dgm:cxnLst>
    <dgm:cxn modelId="{8A471600-6C29-463B-AAFE-2A7D669C9416}" type="presOf" srcId="{579030FF-DA3A-4CA3-96DD-4A18927EBFB5}" destId="{14F17DFB-3626-4A10-BF44-672834785332}" srcOrd="0" destOrd="0" presId="urn:microsoft.com/office/officeart/2005/8/layout/StepDownProcess"/>
    <dgm:cxn modelId="{77CE9F06-79FB-4C47-8A88-DBB763CFBDF0}" type="presOf" srcId="{665A9AA5-655F-434A-8E8C-748D01F966E2}" destId="{3AD6E881-EFBB-4661-9473-69D477E87D3D}" srcOrd="0" destOrd="0" presId="urn:microsoft.com/office/officeart/2005/8/layout/StepDownProcess"/>
    <dgm:cxn modelId="{2A6BA215-F06C-4C55-9034-6FBC7C36C9ED}" srcId="{898A9416-06ED-43B7-93A1-DCC7A7FFD5A4}" destId="{579030FF-DA3A-4CA3-96DD-4A18927EBFB5}" srcOrd="2" destOrd="0" parTransId="{EA447B5B-18EF-4B17-8F82-7281AE33DB85}" sibTransId="{CB220137-CE1E-412E-B244-B36B3E87043F}"/>
    <dgm:cxn modelId="{F94AD628-B259-4A88-B8CD-B1933C4E1B95}" srcId="{579030FF-DA3A-4CA3-96DD-4A18927EBFB5}" destId="{E706F2E2-A886-4660-B47F-45CCA811A1BB}" srcOrd="0" destOrd="0" parTransId="{D1A31B2D-80D9-4AA7-88B5-BA0A14A58A0D}" sibTransId="{1F18CD74-5799-468C-B21E-9FDAF3629EE3}"/>
    <dgm:cxn modelId="{6C16682B-C1B2-4C45-8A3C-5B66170983FD}" type="presOf" srcId="{D9426C95-A252-4047-A8B3-413A913C3369}" destId="{8B3C5852-75E8-41F7-B3FA-5656A74AC652}" srcOrd="0" destOrd="0" presId="urn:microsoft.com/office/officeart/2005/8/layout/StepDownProcess"/>
    <dgm:cxn modelId="{F182DA74-64D4-466E-A647-2AAB342631D6}" type="presOf" srcId="{898A9416-06ED-43B7-93A1-DCC7A7FFD5A4}" destId="{6252221E-1319-43DF-9289-8A5B83EB62B3}" srcOrd="0" destOrd="0" presId="urn:microsoft.com/office/officeart/2005/8/layout/StepDownProcess"/>
    <dgm:cxn modelId="{2377985A-247A-4D73-9D48-BE1CF516BD29}" srcId="{579030FF-DA3A-4CA3-96DD-4A18927EBFB5}" destId="{CDD9689E-C855-4554-915F-44569114AC48}" srcOrd="1" destOrd="0" parTransId="{E1AFF4D5-4C3E-420E-980B-54269996EF6A}" sibTransId="{BDBE1697-C63D-4152-8CFC-74872902D18B}"/>
    <dgm:cxn modelId="{0951637B-C59D-4F54-9859-108495800631}" srcId="{898A9416-06ED-43B7-93A1-DCC7A7FFD5A4}" destId="{665A9AA5-655F-434A-8E8C-748D01F966E2}" srcOrd="1" destOrd="0" parTransId="{C07B868E-BBA1-4841-99AF-AC8A490F64D1}" sibTransId="{AE81A114-9A02-4664-A4BC-DDCE8C359425}"/>
    <dgm:cxn modelId="{90EFD182-22A5-4981-9C5F-214998D984D1}" srcId="{665A9AA5-655F-434A-8E8C-748D01F966E2}" destId="{3907BF34-AB53-4238-9432-705954248F65}" srcOrd="0" destOrd="0" parTransId="{7DA4D406-0DA2-497B-9CC6-83395FCCEDBB}" sibTransId="{4286EE6C-82DD-4947-B8EA-66D771751AF6}"/>
    <dgm:cxn modelId="{38925DA3-BC4D-48C4-B281-72CB48E56CF2}" srcId="{D9426C95-A252-4047-A8B3-413A913C3369}" destId="{0F258BB5-AAFA-433E-BE4A-348C67A5A833}" srcOrd="0" destOrd="0" parTransId="{F3D5844A-BD98-4D98-BA1A-D7725B9903BE}" sibTransId="{36BA8567-763C-4F09-9035-23F038C538B8}"/>
    <dgm:cxn modelId="{1683AACA-587C-407B-A509-70B0950A81F8}" type="presOf" srcId="{E706F2E2-A886-4660-B47F-45CCA811A1BB}" destId="{266003FC-26BE-42E6-BA59-587A6C61EF62}" srcOrd="0" destOrd="0" presId="urn:microsoft.com/office/officeart/2005/8/layout/StepDownProcess"/>
    <dgm:cxn modelId="{F4A638D8-E763-4ED2-8694-151DD79C64F4}" type="presOf" srcId="{CDD9689E-C855-4554-915F-44569114AC48}" destId="{266003FC-26BE-42E6-BA59-587A6C61EF62}" srcOrd="0" destOrd="1" presId="urn:microsoft.com/office/officeart/2005/8/layout/StepDownProcess"/>
    <dgm:cxn modelId="{13C8C4EC-0755-46C6-8E4D-46EAA6DF16BD}" srcId="{898A9416-06ED-43B7-93A1-DCC7A7FFD5A4}" destId="{D9426C95-A252-4047-A8B3-413A913C3369}" srcOrd="0" destOrd="0" parTransId="{31098DC7-0201-46A7-957E-87B70D1890BF}" sibTransId="{DDF0A955-A509-44A9-8146-BA48952A2F7D}"/>
    <dgm:cxn modelId="{A90C1FFA-E66E-4465-9460-B8EF5D6C0701}" type="presOf" srcId="{3907BF34-AB53-4238-9432-705954248F65}" destId="{2F7C84C9-599A-45D1-8266-7F5A7083AAF8}" srcOrd="0" destOrd="0" presId="urn:microsoft.com/office/officeart/2005/8/layout/StepDownProcess"/>
    <dgm:cxn modelId="{72FD7CFD-8E64-499A-8548-840712C60BDD}" type="presOf" srcId="{0F258BB5-AAFA-433E-BE4A-348C67A5A833}" destId="{B93F6377-773D-483C-B638-6A330254A518}" srcOrd="0" destOrd="0" presId="urn:microsoft.com/office/officeart/2005/8/layout/StepDownProcess"/>
    <dgm:cxn modelId="{CCC42786-2826-4DE0-A9E5-2D3ED749C0D5}" type="presParOf" srcId="{6252221E-1319-43DF-9289-8A5B83EB62B3}" destId="{70778B35-17D5-4F5D-8526-89656C823646}" srcOrd="0" destOrd="0" presId="urn:microsoft.com/office/officeart/2005/8/layout/StepDownProcess"/>
    <dgm:cxn modelId="{C549278F-2899-43A7-B55A-8413E508FBFF}" type="presParOf" srcId="{70778B35-17D5-4F5D-8526-89656C823646}" destId="{BB1E0FDF-346B-4ED1-8A7F-5D1101CF2104}" srcOrd="0" destOrd="0" presId="urn:microsoft.com/office/officeart/2005/8/layout/StepDownProcess"/>
    <dgm:cxn modelId="{6365C39A-996C-4F0A-9AB1-CDA597F46F81}" type="presParOf" srcId="{70778B35-17D5-4F5D-8526-89656C823646}" destId="{8B3C5852-75E8-41F7-B3FA-5656A74AC652}" srcOrd="1" destOrd="0" presId="urn:microsoft.com/office/officeart/2005/8/layout/StepDownProcess"/>
    <dgm:cxn modelId="{4B4A83FF-2506-4E1E-9114-AF3741C94AE0}" type="presParOf" srcId="{70778B35-17D5-4F5D-8526-89656C823646}" destId="{B93F6377-773D-483C-B638-6A330254A518}" srcOrd="2" destOrd="0" presId="urn:microsoft.com/office/officeart/2005/8/layout/StepDownProcess"/>
    <dgm:cxn modelId="{31D1FBFC-F58B-417B-A5EB-B4ED95E55C4A}" type="presParOf" srcId="{6252221E-1319-43DF-9289-8A5B83EB62B3}" destId="{41012CF8-0726-49ED-A5D8-5FB8C5FCA862}" srcOrd="1" destOrd="0" presId="urn:microsoft.com/office/officeart/2005/8/layout/StepDownProcess"/>
    <dgm:cxn modelId="{79C01839-007D-40E6-985E-B44B99F6D606}" type="presParOf" srcId="{6252221E-1319-43DF-9289-8A5B83EB62B3}" destId="{9038BA43-77FB-44E7-9978-662B8108443D}" srcOrd="2" destOrd="0" presId="urn:microsoft.com/office/officeart/2005/8/layout/StepDownProcess"/>
    <dgm:cxn modelId="{D0E3AA35-1830-48BE-A085-55A588CE9275}" type="presParOf" srcId="{9038BA43-77FB-44E7-9978-662B8108443D}" destId="{168A8796-E40D-4789-89EA-05985440AA51}" srcOrd="0" destOrd="0" presId="urn:microsoft.com/office/officeart/2005/8/layout/StepDownProcess"/>
    <dgm:cxn modelId="{CA54B137-8174-49DE-A558-82F063C3140D}" type="presParOf" srcId="{9038BA43-77FB-44E7-9978-662B8108443D}" destId="{3AD6E881-EFBB-4661-9473-69D477E87D3D}" srcOrd="1" destOrd="0" presId="urn:microsoft.com/office/officeart/2005/8/layout/StepDownProcess"/>
    <dgm:cxn modelId="{4A633D27-437D-42C5-B0DA-10A2787BE1DC}" type="presParOf" srcId="{9038BA43-77FB-44E7-9978-662B8108443D}" destId="{2F7C84C9-599A-45D1-8266-7F5A7083AAF8}" srcOrd="2" destOrd="0" presId="urn:microsoft.com/office/officeart/2005/8/layout/StepDownProcess"/>
    <dgm:cxn modelId="{F1610BE2-6236-4EA0-A725-6CA11EB35F64}" type="presParOf" srcId="{6252221E-1319-43DF-9289-8A5B83EB62B3}" destId="{C4B2D447-8D16-4125-B352-6C72D8CE6DD1}" srcOrd="3" destOrd="0" presId="urn:microsoft.com/office/officeart/2005/8/layout/StepDownProcess"/>
    <dgm:cxn modelId="{3D8EE3CF-A82A-4933-8869-A65C97F571E0}" type="presParOf" srcId="{6252221E-1319-43DF-9289-8A5B83EB62B3}" destId="{C732F311-29E0-4F06-81C2-133D129DC788}" srcOrd="4" destOrd="0" presId="urn:microsoft.com/office/officeart/2005/8/layout/StepDownProcess"/>
    <dgm:cxn modelId="{2FA07523-C2A4-49EA-AB24-B90ADD33A0E0}" type="presParOf" srcId="{C732F311-29E0-4F06-81C2-133D129DC788}" destId="{14F17DFB-3626-4A10-BF44-672834785332}" srcOrd="0" destOrd="0" presId="urn:microsoft.com/office/officeart/2005/8/layout/StepDownProcess"/>
    <dgm:cxn modelId="{28CDE816-D138-4606-BBB8-C483C91CC8D8}" type="presParOf" srcId="{C732F311-29E0-4F06-81C2-133D129DC788}" destId="{266003FC-26BE-42E6-BA59-587A6C61EF6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6AD71-E04F-4F5E-B9E0-89E6D6EA285D}">
      <dsp:nvSpPr>
        <dsp:cNvPr id="0" name=""/>
        <dsp:cNvSpPr/>
      </dsp:nvSpPr>
      <dsp:spPr>
        <a:xfrm>
          <a:off x="1522815" y="143834"/>
          <a:ext cx="3869336" cy="3869336"/>
        </a:xfrm>
        <a:prstGeom prst="blockArc">
          <a:avLst>
            <a:gd name="adj1" fmla="val 10574816"/>
            <a:gd name="adj2" fmla="val 17221086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1CC27-2ACE-4BB1-9291-3D824A7B58CE}">
      <dsp:nvSpPr>
        <dsp:cNvPr id="0" name=""/>
        <dsp:cNvSpPr/>
      </dsp:nvSpPr>
      <dsp:spPr>
        <a:xfrm>
          <a:off x="1984984" y="203218"/>
          <a:ext cx="6660249" cy="4704455"/>
        </a:xfrm>
        <a:prstGeom prst="blockArc">
          <a:avLst>
            <a:gd name="adj1" fmla="val 4413883"/>
            <a:gd name="adj2" fmla="val 10868935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F3CBE-291D-48FF-AAF0-A1E788C32BE0}">
      <dsp:nvSpPr>
        <dsp:cNvPr id="0" name=""/>
        <dsp:cNvSpPr/>
      </dsp:nvSpPr>
      <dsp:spPr>
        <a:xfrm rot="179364">
          <a:off x="2821666" y="2334437"/>
          <a:ext cx="5892995" cy="2757785"/>
        </a:xfrm>
        <a:prstGeom prst="blockArc">
          <a:avLst>
            <a:gd name="adj1" fmla="val 19667613"/>
            <a:gd name="adj2" fmla="val 8867613"/>
            <a:gd name="adj3" fmla="val 46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1627F-198A-433D-A032-92DFE9EF4DE5}">
      <dsp:nvSpPr>
        <dsp:cNvPr id="0" name=""/>
        <dsp:cNvSpPr/>
      </dsp:nvSpPr>
      <dsp:spPr>
        <a:xfrm>
          <a:off x="4731205" y="-259776"/>
          <a:ext cx="3869336" cy="3869336"/>
        </a:xfrm>
        <a:prstGeom prst="blockArc">
          <a:avLst>
            <a:gd name="adj1" fmla="val 13411384"/>
            <a:gd name="adj2" fmla="val 829369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BCA9B-2C45-4634-9C83-0D61DCF74160}">
      <dsp:nvSpPr>
        <dsp:cNvPr id="0" name=""/>
        <dsp:cNvSpPr/>
      </dsp:nvSpPr>
      <dsp:spPr>
        <a:xfrm>
          <a:off x="3848648" y="1600705"/>
          <a:ext cx="2030855" cy="1780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500" kern="1200" dirty="0"/>
            <a:t>第九课</a:t>
          </a:r>
          <a:endParaRPr lang="en-US" sz="3500" kern="1200" dirty="0"/>
        </a:p>
      </dsp:txBody>
      <dsp:txXfrm>
        <a:off x="4146060" y="1861449"/>
        <a:ext cx="1436031" cy="1258980"/>
      </dsp:txXfrm>
    </dsp:sp>
    <dsp:sp modelId="{B448EEED-52EE-4CD3-87A1-E3E34D861F8C}">
      <dsp:nvSpPr>
        <dsp:cNvPr id="0" name=""/>
        <dsp:cNvSpPr/>
      </dsp:nvSpPr>
      <dsp:spPr>
        <a:xfrm>
          <a:off x="3537834" y="11"/>
          <a:ext cx="2104586" cy="1246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移民</a:t>
          </a:r>
          <a:endParaRPr lang="en-US" sz="2800" kern="1200" dirty="0"/>
        </a:p>
      </dsp:txBody>
      <dsp:txXfrm>
        <a:off x="3846043" y="182531"/>
        <a:ext cx="1488168" cy="881287"/>
      </dsp:txXfrm>
    </dsp:sp>
    <dsp:sp modelId="{A9D0D8BD-1515-4E48-9DC2-6CE5C0DEB062}">
      <dsp:nvSpPr>
        <dsp:cNvPr id="0" name=""/>
        <dsp:cNvSpPr/>
      </dsp:nvSpPr>
      <dsp:spPr>
        <a:xfrm>
          <a:off x="6973296" y="1752927"/>
          <a:ext cx="1644379" cy="1246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留学生</a:t>
          </a:r>
          <a:endParaRPr lang="en-US" sz="2800" kern="1200" dirty="0"/>
        </a:p>
      </dsp:txBody>
      <dsp:txXfrm>
        <a:off x="7214110" y="1935447"/>
        <a:ext cx="1162751" cy="881287"/>
      </dsp:txXfrm>
    </dsp:sp>
    <dsp:sp modelId="{FA585F3E-0FDE-4B07-8D12-C2EF42602169}">
      <dsp:nvSpPr>
        <dsp:cNvPr id="0" name=""/>
        <dsp:cNvSpPr/>
      </dsp:nvSpPr>
      <dsp:spPr>
        <a:xfrm>
          <a:off x="3322251" y="3781236"/>
          <a:ext cx="2506277" cy="1246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孩子成长</a:t>
          </a:r>
          <a:endParaRPr lang="en-US" sz="2800" kern="1200" dirty="0"/>
        </a:p>
      </dsp:txBody>
      <dsp:txXfrm>
        <a:off x="3689287" y="3963756"/>
        <a:ext cx="1772205" cy="881287"/>
      </dsp:txXfrm>
    </dsp:sp>
    <dsp:sp modelId="{EF842B56-2BC7-43DF-9FBB-6B8FCF921D04}">
      <dsp:nvSpPr>
        <dsp:cNvPr id="0" name=""/>
        <dsp:cNvSpPr/>
      </dsp:nvSpPr>
      <dsp:spPr>
        <a:xfrm>
          <a:off x="1093713" y="1930761"/>
          <a:ext cx="2115142" cy="1246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婚姻生活</a:t>
          </a:r>
          <a:endParaRPr lang="en-US" sz="2800" kern="1200" dirty="0"/>
        </a:p>
      </dsp:txBody>
      <dsp:txXfrm>
        <a:off x="1403468" y="2113281"/>
        <a:ext cx="1495632" cy="881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C0A00-6FA6-4235-97E8-8F82B0A606C5}">
      <dsp:nvSpPr>
        <dsp:cNvPr id="0" name=""/>
        <dsp:cNvSpPr/>
      </dsp:nvSpPr>
      <dsp:spPr>
        <a:xfrm>
          <a:off x="1107955" y="259260"/>
          <a:ext cx="2012215" cy="175892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kern="1200" dirty="0"/>
            <a:t>学校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kern="1200" dirty="0"/>
            <a:t>资助</a:t>
          </a:r>
          <a:endParaRPr lang="en-US" sz="1900" kern="1200" dirty="0"/>
        </a:p>
      </dsp:txBody>
      <dsp:txXfrm>
        <a:off x="1611009" y="523099"/>
        <a:ext cx="980955" cy="1231251"/>
      </dsp:txXfrm>
    </dsp:sp>
    <dsp:sp modelId="{1B8BB287-B885-4B7C-AD0E-E713FE7A997A}">
      <dsp:nvSpPr>
        <dsp:cNvPr id="0" name=""/>
        <dsp:cNvSpPr/>
      </dsp:nvSpPr>
      <dsp:spPr>
        <a:xfrm>
          <a:off x="72585" y="259261"/>
          <a:ext cx="1653045" cy="17238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申请</a:t>
          </a:r>
          <a:endParaRPr lang="en-US" sz="3000" kern="1200" dirty="0"/>
        </a:p>
      </dsp:txBody>
      <dsp:txXfrm>
        <a:off x="314668" y="511720"/>
        <a:ext cx="1168879" cy="1218977"/>
      </dsp:txXfrm>
    </dsp:sp>
    <dsp:sp modelId="{3DB7D97D-FAF6-48E8-8373-85578ED42B04}">
      <dsp:nvSpPr>
        <dsp:cNvPr id="0" name=""/>
        <dsp:cNvSpPr/>
      </dsp:nvSpPr>
      <dsp:spPr>
        <a:xfrm>
          <a:off x="3704096" y="504534"/>
          <a:ext cx="2366687" cy="137799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kern="1200" dirty="0"/>
            <a:t>专业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kern="1200" dirty="0"/>
            <a:t>经济来源</a:t>
          </a:r>
          <a:endParaRPr lang="en-US" sz="1900" kern="1200" dirty="0"/>
        </a:p>
      </dsp:txBody>
      <dsp:txXfrm>
        <a:off x="4295768" y="711234"/>
        <a:ext cx="1292716" cy="964598"/>
      </dsp:txXfrm>
    </dsp:sp>
    <dsp:sp modelId="{FF006CC0-375E-4371-A02E-C9D406CCDED3}">
      <dsp:nvSpPr>
        <dsp:cNvPr id="0" name=""/>
        <dsp:cNvSpPr/>
      </dsp:nvSpPr>
      <dsp:spPr>
        <a:xfrm>
          <a:off x="2793458" y="388768"/>
          <a:ext cx="1521074" cy="13638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入学</a:t>
          </a:r>
          <a:endParaRPr lang="en-US" sz="2900" kern="1200" dirty="0"/>
        </a:p>
      </dsp:txBody>
      <dsp:txXfrm>
        <a:off x="3016214" y="588493"/>
        <a:ext cx="1075562" cy="964359"/>
      </dsp:txXfrm>
    </dsp:sp>
    <dsp:sp modelId="{F72B2ABF-C60F-4AC1-AA6F-E5BD504DB227}">
      <dsp:nvSpPr>
        <dsp:cNvPr id="0" name=""/>
        <dsp:cNvSpPr/>
      </dsp:nvSpPr>
      <dsp:spPr>
        <a:xfrm>
          <a:off x="6674584" y="350830"/>
          <a:ext cx="2012215" cy="175892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kern="1200" dirty="0"/>
            <a:t>交友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kern="1200" dirty="0"/>
            <a:t>学习</a:t>
          </a:r>
          <a:endParaRPr lang="en-US" sz="1900" kern="1200" dirty="0"/>
        </a:p>
      </dsp:txBody>
      <dsp:txXfrm>
        <a:off x="7177638" y="614669"/>
        <a:ext cx="980955" cy="1231251"/>
      </dsp:txXfrm>
    </dsp:sp>
    <dsp:sp modelId="{792B40B5-4A64-4DFF-9621-928D531219F7}">
      <dsp:nvSpPr>
        <dsp:cNvPr id="0" name=""/>
        <dsp:cNvSpPr/>
      </dsp:nvSpPr>
      <dsp:spPr>
        <a:xfrm>
          <a:off x="5791196" y="381871"/>
          <a:ext cx="1262766" cy="1492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融入环境</a:t>
          </a:r>
          <a:endParaRPr lang="en-US" sz="2800" kern="1200" dirty="0"/>
        </a:p>
      </dsp:txBody>
      <dsp:txXfrm>
        <a:off x="5976124" y="600510"/>
        <a:ext cx="892910" cy="1055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C0A00-6FA6-4235-97E8-8F82B0A606C5}">
      <dsp:nvSpPr>
        <dsp:cNvPr id="0" name=""/>
        <dsp:cNvSpPr/>
      </dsp:nvSpPr>
      <dsp:spPr>
        <a:xfrm>
          <a:off x="1093366" y="255881"/>
          <a:ext cx="2015609" cy="176189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31750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500" kern="1200" dirty="0"/>
            <a:t>教授</a:t>
          </a:r>
          <a:endParaRPr lang="en-US" sz="2500" kern="1200" dirty="0"/>
        </a:p>
      </dsp:txBody>
      <dsp:txXfrm>
        <a:off x="1597268" y="520165"/>
        <a:ext cx="982609" cy="1233328"/>
      </dsp:txXfrm>
    </dsp:sp>
    <dsp:sp modelId="{1B8BB287-B885-4B7C-AD0E-E713FE7A997A}">
      <dsp:nvSpPr>
        <dsp:cNvPr id="0" name=""/>
        <dsp:cNvSpPr/>
      </dsp:nvSpPr>
      <dsp:spPr>
        <a:xfrm>
          <a:off x="74516" y="555377"/>
          <a:ext cx="1619300" cy="1127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学位</a:t>
          </a:r>
          <a:endParaRPr lang="en-US" sz="3200" kern="1200" dirty="0"/>
        </a:p>
      </dsp:txBody>
      <dsp:txXfrm>
        <a:off x="311657" y="720541"/>
        <a:ext cx="1145018" cy="797485"/>
      </dsp:txXfrm>
    </dsp:sp>
    <dsp:sp modelId="{3DB7D97D-FAF6-48E8-8373-85578ED42B04}">
      <dsp:nvSpPr>
        <dsp:cNvPr id="0" name=""/>
        <dsp:cNvSpPr/>
      </dsp:nvSpPr>
      <dsp:spPr>
        <a:xfrm>
          <a:off x="3693885" y="501569"/>
          <a:ext cx="2370678" cy="138032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3175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找工作</a:t>
          </a:r>
          <a:endParaRPr lang="en-US" sz="2500" kern="1200" dirty="0"/>
        </a:p>
      </dsp:txBody>
      <dsp:txXfrm>
        <a:off x="4286554" y="708617"/>
        <a:ext cx="1294896" cy="966226"/>
      </dsp:txXfrm>
    </dsp:sp>
    <dsp:sp modelId="{FF006CC0-375E-4371-A02E-C9D406CCDED3}">
      <dsp:nvSpPr>
        <dsp:cNvPr id="0" name=""/>
        <dsp:cNvSpPr/>
      </dsp:nvSpPr>
      <dsp:spPr>
        <a:xfrm>
          <a:off x="2781711" y="385607"/>
          <a:ext cx="1523639" cy="1366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毕业</a:t>
          </a:r>
          <a:endParaRPr lang="en-US" sz="3100" kern="1200" dirty="0"/>
        </a:p>
      </dsp:txBody>
      <dsp:txXfrm>
        <a:off x="3004843" y="585669"/>
        <a:ext cx="1077375" cy="965985"/>
      </dsp:txXfrm>
    </dsp:sp>
    <dsp:sp modelId="{F72B2ABF-C60F-4AC1-AA6F-E5BD504DB227}">
      <dsp:nvSpPr>
        <dsp:cNvPr id="0" name=""/>
        <dsp:cNvSpPr/>
      </dsp:nvSpPr>
      <dsp:spPr>
        <a:xfrm>
          <a:off x="6671190" y="347606"/>
          <a:ext cx="2015609" cy="176189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31750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500" kern="1200" dirty="0"/>
            <a:t>身份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</dsp:txBody>
      <dsp:txXfrm>
        <a:off x="7175093" y="611890"/>
        <a:ext cx="982609" cy="1233328"/>
      </dsp:txXfrm>
    </dsp:sp>
    <dsp:sp modelId="{792B40B5-4A64-4DFF-9621-928D531219F7}">
      <dsp:nvSpPr>
        <dsp:cNvPr id="0" name=""/>
        <dsp:cNvSpPr/>
      </dsp:nvSpPr>
      <dsp:spPr>
        <a:xfrm>
          <a:off x="5784505" y="378698"/>
          <a:ext cx="1264895" cy="1495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工作</a:t>
          </a:r>
          <a:endParaRPr lang="en-US" sz="3100" kern="1200" dirty="0"/>
        </a:p>
      </dsp:txBody>
      <dsp:txXfrm>
        <a:off x="5969745" y="597706"/>
        <a:ext cx="894415" cy="10574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E0FDF-346B-4ED1-8A7F-5D1101CF2104}">
      <dsp:nvSpPr>
        <dsp:cNvPr id="0" name=""/>
        <dsp:cNvSpPr/>
      </dsp:nvSpPr>
      <dsp:spPr>
        <a:xfrm rot="5400000">
          <a:off x="296150" y="1549374"/>
          <a:ext cx="1106599" cy="12598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C5852-75E8-41F7-B3FA-5656A74AC652}">
      <dsp:nvSpPr>
        <dsp:cNvPr id="0" name=""/>
        <dsp:cNvSpPr/>
      </dsp:nvSpPr>
      <dsp:spPr>
        <a:xfrm>
          <a:off x="2968" y="322686"/>
          <a:ext cx="1862861" cy="130394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身份</a:t>
          </a:r>
          <a:endParaRPr lang="en-US" sz="2900" kern="1200" dirty="0"/>
        </a:p>
      </dsp:txBody>
      <dsp:txXfrm>
        <a:off x="66633" y="386351"/>
        <a:ext cx="1735531" cy="1176612"/>
      </dsp:txXfrm>
    </dsp:sp>
    <dsp:sp modelId="{B93F6377-773D-483C-B638-6A330254A518}">
      <dsp:nvSpPr>
        <dsp:cNvPr id="0" name=""/>
        <dsp:cNvSpPr/>
      </dsp:nvSpPr>
      <dsp:spPr>
        <a:xfrm>
          <a:off x="1934068" y="288751"/>
          <a:ext cx="3795676" cy="1053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学生、工作、家属</a:t>
          </a:r>
          <a:endParaRPr lang="en-US" sz="2800" kern="1200" dirty="0"/>
        </a:p>
      </dsp:txBody>
      <dsp:txXfrm>
        <a:off x="1934068" y="288751"/>
        <a:ext cx="3795676" cy="1053903"/>
      </dsp:txXfrm>
    </dsp:sp>
    <dsp:sp modelId="{168A8796-E40D-4789-89EA-05985440AA51}">
      <dsp:nvSpPr>
        <dsp:cNvPr id="0" name=""/>
        <dsp:cNvSpPr/>
      </dsp:nvSpPr>
      <dsp:spPr>
        <a:xfrm rot="5400000">
          <a:off x="2426454" y="3014132"/>
          <a:ext cx="1106599" cy="12598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6E881-EFBB-4661-9473-69D477E87D3D}">
      <dsp:nvSpPr>
        <dsp:cNvPr id="0" name=""/>
        <dsp:cNvSpPr/>
      </dsp:nvSpPr>
      <dsp:spPr>
        <a:xfrm>
          <a:off x="1497962" y="1787444"/>
          <a:ext cx="1862861" cy="130394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适应</a:t>
          </a:r>
          <a:endParaRPr lang="en-US" sz="2900" kern="1200" dirty="0"/>
        </a:p>
      </dsp:txBody>
      <dsp:txXfrm>
        <a:off x="1561627" y="1851109"/>
        <a:ext cx="1735531" cy="1176612"/>
      </dsp:txXfrm>
    </dsp:sp>
    <dsp:sp modelId="{2F7C84C9-599A-45D1-8266-7F5A7083AAF8}">
      <dsp:nvSpPr>
        <dsp:cNvPr id="0" name=""/>
        <dsp:cNvSpPr/>
      </dsp:nvSpPr>
      <dsp:spPr>
        <a:xfrm>
          <a:off x="3406556" y="1878375"/>
          <a:ext cx="3795351" cy="1122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语言、环境、文化</a:t>
          </a:r>
          <a:endParaRPr lang="en-US" sz="2800" kern="1200" dirty="0"/>
        </a:p>
      </dsp:txBody>
      <dsp:txXfrm>
        <a:off x="3406556" y="1878375"/>
        <a:ext cx="3795351" cy="1122091"/>
      </dsp:txXfrm>
    </dsp:sp>
    <dsp:sp modelId="{14F17DFB-3626-4A10-BF44-672834785332}">
      <dsp:nvSpPr>
        <dsp:cNvPr id="0" name=""/>
        <dsp:cNvSpPr/>
      </dsp:nvSpPr>
      <dsp:spPr>
        <a:xfrm>
          <a:off x="3498145" y="3334051"/>
          <a:ext cx="1862861" cy="130394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合法公民</a:t>
          </a:r>
          <a:endParaRPr lang="en-US" sz="2900" kern="1200" dirty="0"/>
        </a:p>
      </dsp:txBody>
      <dsp:txXfrm>
        <a:off x="3561810" y="3397716"/>
        <a:ext cx="1735531" cy="1176612"/>
      </dsp:txXfrm>
    </dsp:sp>
    <dsp:sp modelId="{266003FC-26BE-42E6-BA59-587A6C61EF62}">
      <dsp:nvSpPr>
        <dsp:cNvPr id="0" name=""/>
        <dsp:cNvSpPr/>
      </dsp:nvSpPr>
      <dsp:spPr>
        <a:xfrm>
          <a:off x="5259114" y="3432862"/>
          <a:ext cx="3095453" cy="1053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定居、家庭、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正式工作、安定</a:t>
          </a:r>
          <a:endParaRPr lang="en-US" sz="2800" kern="1200" dirty="0"/>
        </a:p>
      </dsp:txBody>
      <dsp:txXfrm>
        <a:off x="5259114" y="3432862"/>
        <a:ext cx="3095453" cy="1053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CDB3C-9D0D-49B8-A794-DCB5788F775E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E9312-06CE-41F9-93B2-C7BB49271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9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E9312-06CE-41F9-93B2-C7BB49271A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8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CEB9-FACD-4CAD-BC9A-FD34E8864840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72C4EC-BD6D-4906-9C3E-397E72669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CEB9-FACD-4CAD-BC9A-FD34E8864840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C4EC-BD6D-4906-9C3E-397E72669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CEB9-FACD-4CAD-BC9A-FD34E8864840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C4EC-BD6D-4906-9C3E-397E72669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CEB9-FACD-4CAD-BC9A-FD34E8864840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72C4EC-BD6D-4906-9C3E-397E72669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CEB9-FACD-4CAD-BC9A-FD34E8864840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C4EC-BD6D-4906-9C3E-397E7266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CEB9-FACD-4CAD-BC9A-FD34E8864840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C4EC-BD6D-4906-9C3E-397E72669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CEB9-FACD-4CAD-BC9A-FD34E8864840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72C4EC-BD6D-4906-9C3E-397E7266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CEB9-FACD-4CAD-BC9A-FD34E8864840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C4EC-BD6D-4906-9C3E-397E72669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CEB9-FACD-4CAD-BC9A-FD34E8864840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C4EC-BD6D-4906-9C3E-397E72669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CEB9-FACD-4CAD-BC9A-FD34E8864840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C4EC-BD6D-4906-9C3E-397E72669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CEB9-FACD-4CAD-BC9A-FD34E8864840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C4EC-BD6D-4906-9C3E-397E7266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3CCEB9-FACD-4CAD-BC9A-FD34E8864840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72C4EC-BD6D-4906-9C3E-397E7266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458200" cy="914400"/>
          </a:xfrm>
        </p:spPr>
        <p:txBody>
          <a:bodyPr>
            <a:noAutofit/>
          </a:bodyPr>
          <a:lstStyle/>
          <a:p>
            <a:r>
              <a:rPr lang="zh-CN" altLang="en-US" sz="6000" b="1" dirty="0"/>
              <a:t>第九课</a:t>
            </a:r>
            <a:r>
              <a:rPr lang="en-US" altLang="zh-CN" sz="6000" b="1" dirty="0"/>
              <a:t>	   </a:t>
            </a:r>
            <a:r>
              <a:rPr lang="zh-CN" altLang="en-US" sz="7200" b="1" dirty="0"/>
              <a:t>教育</a:t>
            </a:r>
            <a:r>
              <a:rPr lang="en-US" altLang="zh-CN" sz="4000" b="1" dirty="0"/>
              <a:t>education</a:t>
            </a:r>
            <a:endParaRPr lang="en-US" sz="4000" b="1" dirty="0"/>
          </a:p>
        </p:txBody>
      </p:sp>
      <p:pic>
        <p:nvPicPr>
          <p:cNvPr id="1028" name="Picture 4" descr="C:\Users\alin.VALLEYCHRISTIAN\AppData\Local\Microsoft\Windows\Temporary Internet Files\Content.IE5\ZSL407MX\MC9001980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0"/>
            <a:ext cx="4213343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400800" cy="838200"/>
          </a:xfrm>
        </p:spPr>
        <p:txBody>
          <a:bodyPr>
            <a:noAutofit/>
          </a:bodyPr>
          <a:lstStyle/>
          <a:p>
            <a:pPr algn="ctr"/>
            <a:r>
              <a:rPr lang="zh-CN" altLang="en-US" sz="6000" b="1" dirty="0"/>
              <a:t>尊重</a:t>
            </a:r>
            <a:r>
              <a:rPr lang="en-US" altLang="zh-CN" sz="4000" b="1" dirty="0" err="1"/>
              <a:t>zūn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zhòng</a:t>
            </a:r>
            <a:endParaRPr lang="en-US" sz="4000" b="1" dirty="0"/>
          </a:p>
        </p:txBody>
      </p:sp>
      <p:pic>
        <p:nvPicPr>
          <p:cNvPr id="21505" name="Picture 1" descr="C:\Users\alin.VALLEYCHRISTIAN\AppData\Local\Microsoft\Windows\Temporary Internet Files\Content.IE5\0ARCBLAV\MC90025040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178" y="1905000"/>
            <a:ext cx="6002885" cy="3124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5000" y="5130800"/>
            <a:ext cx="5257800" cy="1066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accent2">
                    <a:lumMod val="50000"/>
                  </a:schemeClr>
                </a:solidFill>
              </a:rPr>
              <a:t>我们应该互相尊重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6000" b="1" dirty="0"/>
              <a:t>选择 </a:t>
            </a:r>
            <a:r>
              <a:rPr lang="en-US" altLang="zh-CN" sz="4000" b="1" dirty="0" err="1"/>
              <a:t>xu</a:t>
            </a:r>
            <a:r>
              <a:rPr lang="vi-VN" altLang="zh-CN" sz="4000" b="1" dirty="0"/>
              <a:t>ă</a:t>
            </a:r>
            <a:r>
              <a:rPr lang="en-US" altLang="zh-CN" sz="4000" b="1" dirty="0"/>
              <a:t>n </a:t>
            </a:r>
            <a:r>
              <a:rPr lang="en-US" altLang="zh-CN" sz="4000" b="1" dirty="0" err="1"/>
              <a:t>zhé</a:t>
            </a:r>
            <a:endParaRPr lang="en-US" sz="4000" b="1" dirty="0"/>
          </a:p>
        </p:txBody>
      </p:sp>
      <p:pic>
        <p:nvPicPr>
          <p:cNvPr id="20481" name="Picture 1" descr="C:\Users\alin.VALLEYCHRISTIAN\AppData\Local\Microsoft\Windows\Temporary Internet Files\Content.IE5\PCM0MIPV\MC9001981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2392378" cy="4125866"/>
          </a:xfrm>
          <a:prstGeom prst="rect">
            <a:avLst/>
          </a:prstGeom>
          <a:noFill/>
        </p:spPr>
      </p:pic>
      <p:pic>
        <p:nvPicPr>
          <p:cNvPr id="20482" name="Picture 2" descr="C:\Users\alin.VALLEYCHRISTIAN\AppData\Local\Microsoft\Windows\Temporary Internet Files\Content.IE5\PCM0MIPV\MC900435278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81200"/>
            <a:ext cx="2855784" cy="1981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953000" y="4495800"/>
            <a:ext cx="3886200" cy="76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</a:rPr>
              <a:t>我要如何选择？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6000" b="1" dirty="0"/>
              <a:t>反对 </a:t>
            </a:r>
            <a:r>
              <a:rPr lang="en-US" altLang="zh-CN" sz="4000" b="1" dirty="0"/>
              <a:t>f</a:t>
            </a:r>
            <a:r>
              <a:rPr lang="vi-VN" altLang="zh-CN" sz="4000" b="1" dirty="0"/>
              <a:t>ă</a:t>
            </a:r>
            <a:r>
              <a:rPr lang="en-US" altLang="zh-CN" sz="4000" b="1" dirty="0"/>
              <a:t>n </a:t>
            </a:r>
            <a:r>
              <a:rPr lang="en-US" altLang="zh-CN" sz="4000" b="1" dirty="0" err="1"/>
              <a:t>duì</a:t>
            </a:r>
            <a:endParaRPr lang="en-US" sz="4000" b="1" dirty="0"/>
          </a:p>
        </p:txBody>
      </p:sp>
      <p:pic>
        <p:nvPicPr>
          <p:cNvPr id="24578" name="Picture 2" descr="C:\Users\alin.VALLEYCHRISTIAN\AppData\Local\Microsoft\Windows\Temporary Internet Files\Content.IE5\PCM0MIPV\MC90007083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4343400" cy="40372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33600" y="5791200"/>
            <a:ext cx="52578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我反对你的意见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6000" b="1" dirty="0"/>
              <a:t>认为 </a:t>
            </a:r>
            <a:r>
              <a:rPr lang="en-US" altLang="zh-CN" sz="4000" b="1" dirty="0" err="1"/>
              <a:t>rèn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wéi</a:t>
            </a:r>
            <a:endParaRPr lang="en-US" sz="4000" b="1" dirty="0"/>
          </a:p>
        </p:txBody>
      </p:sp>
      <p:pic>
        <p:nvPicPr>
          <p:cNvPr id="25602" name="Picture 2" descr="C:\Users\alin.VALLEYCHRISTIAN\AppData\Local\Microsoft\Windows\Temporary Internet Files\Content.IE5\0ARCBLAV\MC90015056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2514600" cy="2943814"/>
          </a:xfrm>
          <a:prstGeom prst="rect">
            <a:avLst/>
          </a:prstGeom>
          <a:noFill/>
        </p:spPr>
      </p:pic>
      <p:pic>
        <p:nvPicPr>
          <p:cNvPr id="25604" name="Picture 4" descr="C:\Users\alin.VALLEYCHRISTIAN\AppData\Local\Microsoft\Windows\Temporary Internet Files\Content.IE5\PCM0MIPV\MC9003841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1538021" cy="182605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09800" y="5181600"/>
            <a:ext cx="5562600" cy="762000"/>
          </a:xfrm>
          <a:prstGeom prst="rect">
            <a:avLst/>
          </a:prstGeom>
          <a:solidFill>
            <a:srgbClr val="96C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我认为这个工作不适合你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543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	</a:t>
            </a:r>
            <a:r>
              <a:rPr lang="zh-CN" altLang="en-US" sz="8000" b="1" dirty="0"/>
              <a:t>童年 </a:t>
            </a:r>
            <a:r>
              <a:rPr lang="en-US" altLang="zh-CN" sz="4400" b="1" dirty="0" err="1"/>
              <a:t>tóng</a:t>
            </a:r>
            <a:r>
              <a:rPr lang="en-US" altLang="zh-CN" sz="4400" b="1" dirty="0"/>
              <a:t> </a:t>
            </a:r>
            <a:r>
              <a:rPr lang="en-US" altLang="zh-CN" sz="4400" b="1" dirty="0" err="1"/>
              <a:t>nián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altLang="zh-CN" sz="4800" b="1" dirty="0"/>
          </a:p>
          <a:p>
            <a:pPr algn="ctr"/>
            <a:endParaRPr lang="en-US" altLang="zh-CN" sz="4800" b="1" dirty="0"/>
          </a:p>
          <a:p>
            <a:pPr algn="ctr"/>
            <a:endParaRPr lang="en-US" altLang="zh-CN" sz="4800" b="1" dirty="0"/>
          </a:p>
          <a:p>
            <a:pPr algn="ctr"/>
            <a:endParaRPr lang="en-US" altLang="zh-CN" sz="4800" b="1" dirty="0"/>
          </a:p>
          <a:p>
            <a:pPr algn="ctr"/>
            <a:r>
              <a:rPr lang="zh-CN" altLang="en-US" sz="4800" b="1" dirty="0"/>
              <a:t>我有一个快乐的童年</a:t>
            </a:r>
            <a:endParaRPr lang="en-US" sz="4800" b="1" dirty="0"/>
          </a:p>
        </p:txBody>
      </p:sp>
      <p:pic>
        <p:nvPicPr>
          <p:cNvPr id="1027" name="Picture 3" descr="C:\Users\alin.VALLEYCHRISTIAN\AppData\Local\Microsoft\Windows\Temporary Internet Files\Content.IE5\3CV2TP73\MP90044398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199"/>
            <a:ext cx="6096000" cy="344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6600" b="1" dirty="0"/>
              <a:t>知音 </a:t>
            </a:r>
            <a:r>
              <a:rPr lang="en-US" altLang="zh-CN" sz="4000" b="1" dirty="0" err="1"/>
              <a:t>zhī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yīn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sz="4800" b="1" dirty="0"/>
          </a:p>
          <a:p>
            <a:endParaRPr lang="en-US" altLang="zh-CN" sz="4800" b="1" dirty="0"/>
          </a:p>
          <a:p>
            <a:pPr marL="0" indent="0">
              <a:buNone/>
            </a:pPr>
            <a:r>
              <a:rPr lang="zh-CN" altLang="en-US" sz="4800" b="1" dirty="0"/>
              <a:t>                            </a:t>
            </a:r>
            <a:r>
              <a:rPr lang="zh-CN" altLang="en-US" sz="4800" b="1" dirty="0">
                <a:solidFill>
                  <a:srgbClr val="0070C0"/>
                </a:solidFill>
              </a:rPr>
              <a:t>你是我的知音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alin.VALLEYCHRISTIAN\AppData\Local\Microsoft\Windows\Temporary Internet Files\Content.IE5\SVGVJV19\MC90044476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413760" cy="44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6600" b="1" dirty="0"/>
              <a:t>做法 </a:t>
            </a:r>
            <a:r>
              <a:rPr lang="en-US" altLang="zh-CN" sz="4000" b="1" dirty="0" err="1"/>
              <a:t>zuò</a:t>
            </a:r>
            <a:r>
              <a:rPr lang="en-US" altLang="zh-CN" sz="4000" b="1" dirty="0"/>
              <a:t> f</a:t>
            </a:r>
            <a:r>
              <a:rPr lang="vi-VN" altLang="zh-CN" sz="4000" b="1" dirty="0"/>
              <a:t>ă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sz="6000" b="1" dirty="0"/>
          </a:p>
          <a:p>
            <a:endParaRPr lang="en-US" altLang="zh-CN" sz="6000" b="1" dirty="0"/>
          </a:p>
          <a:p>
            <a:endParaRPr lang="en-US" altLang="zh-CN" sz="6000" b="1" dirty="0"/>
          </a:p>
          <a:p>
            <a:r>
              <a:rPr lang="zh-CN" altLang="en-US" sz="6000" b="1" dirty="0"/>
              <a:t>我的做法和你的不一样</a:t>
            </a:r>
            <a:endParaRPr lang="en-US" sz="6000" b="1" dirty="0"/>
          </a:p>
        </p:txBody>
      </p:sp>
      <p:pic>
        <p:nvPicPr>
          <p:cNvPr id="3074" name="Picture 2" descr="C:\Users\alin.VALLEYCHRISTIAN\AppData\Local\Microsoft\Windows\Temporary Internet Files\Content.IE5\SVGVJV19\MC90030303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3248"/>
            <a:ext cx="3352800" cy="334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6000" b="1" dirty="0"/>
              <a:t>完全 </a:t>
            </a:r>
            <a:r>
              <a:rPr lang="en-US" altLang="zh-CN" sz="4000" b="1" dirty="0" err="1"/>
              <a:t>wán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quán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你的作业完全做好了吗？</a:t>
            </a:r>
            <a:endParaRPr lang="en-US" sz="6000" b="1" dirty="0"/>
          </a:p>
        </p:txBody>
      </p:sp>
      <p:pic>
        <p:nvPicPr>
          <p:cNvPr id="4099" name="Picture 3" descr="C:\Users\alin.VALLEYCHRISTIAN\AppData\Local\Microsoft\Windows\Temporary Internet Files\Content.IE5\BBTF1C47\MC9004414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27" y="266700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6000" b="1" dirty="0"/>
              <a:t>理解 </a:t>
            </a:r>
            <a:r>
              <a:rPr lang="en-US" altLang="zh-CN" sz="4000" b="1" dirty="0" err="1"/>
              <a:t>lĭ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jiĭ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sz="6000" b="1" dirty="0"/>
          </a:p>
          <a:p>
            <a:endParaRPr lang="en-US" altLang="zh-CN" sz="6000" b="1" dirty="0"/>
          </a:p>
          <a:p>
            <a:endParaRPr lang="en-US" altLang="zh-CN" sz="6000" b="1" dirty="0"/>
          </a:p>
          <a:p>
            <a:r>
              <a:rPr lang="zh-CN" altLang="en-US" sz="6000" b="1" dirty="0"/>
              <a:t>我很理解你的心情</a:t>
            </a:r>
            <a:endParaRPr lang="en-US" sz="6000" b="1" dirty="0"/>
          </a:p>
        </p:txBody>
      </p:sp>
      <p:pic>
        <p:nvPicPr>
          <p:cNvPr id="5122" name="Picture 2" descr="C:\Users\alin.VALLEYCHRISTIAN\AppData\Local\Microsoft\Windows\Temporary Internet Files\Content.IE5\OBRWPRTW\MM90036529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6000" b="1" dirty="0"/>
              <a:t>望女成鳳 </a:t>
            </a:r>
            <a:r>
              <a:rPr lang="en-US" altLang="zh-CN" sz="4000" b="1" dirty="0" err="1"/>
              <a:t>wàng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nŭ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chéng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fèng</a:t>
            </a:r>
            <a:endParaRPr lang="en-US" sz="4000" b="1" dirty="0"/>
          </a:p>
        </p:txBody>
      </p:sp>
      <p:pic>
        <p:nvPicPr>
          <p:cNvPr id="6146" name="Picture 2" descr="C:\Users\alin.VALLEYCHRISTIAN\AppData\Local\Microsoft\Windows\Temporary Internet Files\Content.IE5\LRXFUQGN\MP9003993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43024"/>
            <a:ext cx="2667000" cy="39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in.VALLEYCHRISTIAN\AppData\Local\Microsoft\Windows\Temporary Internet Files\Content.IE5\R3GWAV2O\MC900110768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74380"/>
            <a:ext cx="4389556" cy="20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5400" b="1" dirty="0"/>
              <a:t>移民 </a:t>
            </a:r>
            <a:r>
              <a:rPr lang="en-US" altLang="zh-CN" sz="5400" b="1" dirty="0" err="1"/>
              <a:t>Yí</a:t>
            </a:r>
            <a:r>
              <a:rPr lang="en-US" altLang="zh-CN" sz="5400" b="1" dirty="0"/>
              <a:t> </a:t>
            </a:r>
            <a:r>
              <a:rPr lang="en-US" altLang="zh-CN" sz="5400" b="1" dirty="0" err="1"/>
              <a:t>MíNG</a:t>
            </a:r>
            <a:r>
              <a:rPr lang="en-US" altLang="zh-CN" sz="5400" b="1" dirty="0"/>
              <a:t>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                                   </a:t>
            </a:r>
            <a:r>
              <a:rPr lang="zh-CN" altLang="en-US" sz="5400" b="1" dirty="0"/>
              <a:t>合法  </a:t>
            </a:r>
            <a:r>
              <a:rPr lang="en-US" altLang="zh-CN" sz="5400" b="1" dirty="0"/>
              <a:t>or</a:t>
            </a:r>
          </a:p>
          <a:p>
            <a:r>
              <a:rPr lang="en-US" sz="5400" b="1" dirty="0"/>
              <a:t>                         </a:t>
            </a:r>
            <a:r>
              <a:rPr lang="zh-CN" altLang="en-US" sz="5400" b="1" dirty="0"/>
              <a:t>不合法</a:t>
            </a:r>
            <a:endParaRPr lang="en-US" sz="5400" b="1" dirty="0"/>
          </a:p>
        </p:txBody>
      </p:sp>
      <p:pic>
        <p:nvPicPr>
          <p:cNvPr id="2051" name="Picture 3" descr="C:\Users\alin.VALLEYCHRISTIAN\AppData\Local\Microsoft\Windows\Temporary Internet Files\Content.IE5\QST3J1CM\MC9001498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399"/>
            <a:ext cx="3429000" cy="493487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57600" y="4267200"/>
            <a:ext cx="43434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accent2">
                    <a:lumMod val="50000"/>
                  </a:schemeClr>
                </a:solidFill>
              </a:rPr>
              <a:t>他们是合法的移民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6000" b="1" dirty="0"/>
              <a:t>望子成龙</a:t>
            </a:r>
            <a:r>
              <a:rPr lang="en-US" altLang="zh-CN" sz="4000" b="1" dirty="0" err="1"/>
              <a:t>wàng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zĭ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chéng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lóng</a:t>
            </a:r>
            <a:endParaRPr lang="en-US" sz="4000" b="1" dirty="0"/>
          </a:p>
        </p:txBody>
      </p:sp>
      <p:pic>
        <p:nvPicPr>
          <p:cNvPr id="7170" name="Picture 2" descr="C:\Users\alin.VALLEYCHRISTIAN\AppData\Local\Microsoft\Windows\Temporary Internet Files\Content.IE5\OBRWPRTW\MC90044475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199"/>
            <a:ext cx="2642362" cy="34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lin.VALLEYCHRISTIAN\AppData\Local\Microsoft\Windows\Temporary Internet Files\Content.IE5\BBTF1C47\MP90040668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524000"/>
            <a:ext cx="3200400" cy="479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lin.VALLEYCHRISTIAN\AppData\Local\Microsoft\Windows\Temporary Internet Files\Content.IE5\LRXFUQGN\MP9004313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94592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330200"/>
            <a:ext cx="6858000" cy="838200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b="1" dirty="0"/>
              <a:t>      事业 </a:t>
            </a:r>
            <a:r>
              <a:rPr lang="en-US" altLang="zh-CN" sz="4000" b="1" dirty="0" err="1"/>
              <a:t>shì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yè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CN" sz="5400" b="1" dirty="0"/>
          </a:p>
          <a:p>
            <a:endParaRPr lang="en-US" altLang="zh-CN" sz="5400" b="1" dirty="0"/>
          </a:p>
          <a:p>
            <a:endParaRPr lang="en-US" altLang="zh-CN" sz="5400" b="1" dirty="0"/>
          </a:p>
          <a:p>
            <a:endParaRPr lang="en-US" altLang="zh-CN" sz="5400" b="1" dirty="0"/>
          </a:p>
          <a:p>
            <a:r>
              <a:rPr lang="zh-CN" altLang="en-US" sz="5400" b="1" dirty="0"/>
              <a:t>   他做了一番很大的事业</a:t>
            </a:r>
            <a:endParaRPr lang="en-US" sz="5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6000" b="1" dirty="0"/>
              <a:t>看法 </a:t>
            </a:r>
            <a:r>
              <a:rPr lang="en-US" altLang="zh-CN" sz="4000" b="1" dirty="0" err="1"/>
              <a:t>kàn</a:t>
            </a:r>
            <a:r>
              <a:rPr lang="en-US" altLang="zh-CN" sz="4000" b="1" dirty="0"/>
              <a:t> f</a:t>
            </a:r>
            <a:r>
              <a:rPr lang="vi-VN" altLang="zh-CN" sz="4000" b="1" dirty="0"/>
              <a:t>ă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altLang="zh-CN" sz="5400" b="1" dirty="0"/>
          </a:p>
          <a:p>
            <a:pPr>
              <a:buNone/>
            </a:pPr>
            <a:endParaRPr lang="en-US" altLang="zh-CN" sz="5400" b="1" dirty="0"/>
          </a:p>
          <a:p>
            <a:pPr>
              <a:buNone/>
            </a:pPr>
            <a:endParaRPr lang="en-US" altLang="zh-CN" sz="5400" b="1" dirty="0"/>
          </a:p>
          <a:p>
            <a:pPr>
              <a:buNone/>
            </a:pPr>
            <a:endParaRPr lang="en-US" altLang="zh-CN" sz="5400" b="1" dirty="0"/>
          </a:p>
          <a:p>
            <a:pPr>
              <a:buNone/>
            </a:pPr>
            <a:r>
              <a:rPr lang="zh-CN" altLang="en-US" sz="5400" b="1" dirty="0"/>
              <a:t>我对你有很多看法</a:t>
            </a:r>
            <a:endParaRPr lang="en-US" sz="5400" b="1" dirty="0"/>
          </a:p>
        </p:txBody>
      </p:sp>
      <p:pic>
        <p:nvPicPr>
          <p:cNvPr id="9218" name="Picture 2" descr="C:\Users\alin.VALLEYCHRISTIAN\AppData\Local\Microsoft\Windows\Temporary Internet Files\Content.IE5\SVGVJV19\MC9003118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319367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6000" b="1" dirty="0"/>
              <a:t>社会 </a:t>
            </a:r>
            <a:r>
              <a:rPr lang="en-US" altLang="zh-CN" sz="4000" b="1" dirty="0" err="1"/>
              <a:t>shè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huì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b="1" dirty="0"/>
              <a:t>你认为今天的社会怎么样？</a:t>
            </a:r>
            <a:endParaRPr lang="en-US" sz="4400" b="1" dirty="0"/>
          </a:p>
        </p:txBody>
      </p:sp>
      <p:pic>
        <p:nvPicPr>
          <p:cNvPr id="10242" name="Picture 2" descr="C:\Users\alin.VALLEYCHRISTIAN\AppData\Local\Microsoft\Windows\Temporary Internet Files\Content.IE5\7RYQC6O6\MC9000710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99345"/>
            <a:ext cx="4038600" cy="39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6000" b="1" dirty="0"/>
              <a:t>人才 </a:t>
            </a:r>
            <a:r>
              <a:rPr lang="en-US" altLang="zh-CN" sz="4000" b="1" dirty="0" err="1"/>
              <a:t>rén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cái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sz="4800" b="1" dirty="0"/>
          </a:p>
          <a:p>
            <a:endParaRPr lang="en-US" altLang="zh-CN" sz="4800" b="1" dirty="0"/>
          </a:p>
          <a:p>
            <a:endParaRPr lang="en-US" altLang="zh-CN" sz="4800" b="1" dirty="0"/>
          </a:p>
          <a:p>
            <a:r>
              <a:rPr lang="zh-CN" altLang="en-US" sz="4800" b="1" dirty="0"/>
              <a:t>你们将来都是人才。</a:t>
            </a:r>
            <a:endParaRPr lang="en-US" sz="4800" b="1" dirty="0"/>
          </a:p>
        </p:txBody>
      </p:sp>
      <p:pic>
        <p:nvPicPr>
          <p:cNvPr id="11267" name="Picture 3" descr="C:\Users\alin.VALLEYCHRISTIAN\AppData\Local\Microsoft\Windows\Temporary Internet Files\Content.IE5\MAK0TUK2\MP9102208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523999"/>
            <a:ext cx="5173616" cy="250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alin.VALLEYCHRISTIAN\AppData\Local\Microsoft\Windows\Temporary Internet Files\Content.IE5\YOWTU322\MP9003419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56" y="16002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6000" b="1" dirty="0"/>
              <a:t>知识 </a:t>
            </a:r>
            <a:r>
              <a:rPr lang="en-US" altLang="zh-CN" sz="4000" b="1" dirty="0" err="1"/>
              <a:t>zhì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shì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CN" sz="6000" b="1" dirty="0"/>
          </a:p>
          <a:p>
            <a:pPr>
              <a:buNone/>
            </a:pPr>
            <a:endParaRPr lang="en-US" altLang="zh-CN" sz="6000" b="1" dirty="0"/>
          </a:p>
          <a:p>
            <a:pPr>
              <a:buNone/>
            </a:pPr>
            <a:endParaRPr lang="en-US" altLang="zh-CN" sz="6000" b="1" dirty="0"/>
          </a:p>
          <a:p>
            <a:pPr>
              <a:buNone/>
            </a:pPr>
            <a:r>
              <a:rPr lang="zh-CN" altLang="en-US" sz="6000" b="1" dirty="0">
                <a:solidFill>
                  <a:schemeClr val="accent3">
                    <a:lumMod val="50000"/>
                  </a:schemeClr>
                </a:solidFill>
              </a:rPr>
              <a:t>他在学校学了很多的知识</a:t>
            </a:r>
            <a:endParaRPr lang="en-US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lin.VALLEYCHRISTIAN\AppData\Local\Microsoft\Windows\Temporary Internet Files\Content.IE5\R3GWAV2O\MP9004092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278717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6000" b="1" dirty="0"/>
              <a:t>书本 </a:t>
            </a:r>
            <a:r>
              <a:rPr lang="en-US" altLang="zh-CN" sz="4000" b="1" dirty="0" err="1"/>
              <a:t>shū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bĕng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400" b="1" dirty="0">
                <a:solidFill>
                  <a:schemeClr val="accent3">
                    <a:lumMod val="50000"/>
                  </a:schemeClr>
                </a:solidFill>
              </a:rPr>
              <a:t>图书馆里储藏了很多书本。</a:t>
            </a:r>
            <a:endParaRPr lang="en-US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24000"/>
          </a:xfrm>
        </p:spPr>
        <p:txBody>
          <a:bodyPr>
            <a:noAutofit/>
          </a:bodyPr>
          <a:lstStyle/>
          <a:p>
            <a:br>
              <a:rPr lang="en-US" altLang="zh-CN" sz="6000" b="1" dirty="0"/>
            </a:br>
            <a:r>
              <a:rPr lang="zh-CN" altLang="en-US" sz="6000" b="1" dirty="0"/>
              <a:t>不是</a:t>
            </a:r>
            <a:r>
              <a:rPr lang="en-US" altLang="zh-CN" sz="6000" b="1" dirty="0"/>
              <a:t>……</a:t>
            </a:r>
            <a:r>
              <a:rPr lang="zh-CN" altLang="en-US" sz="6000" b="1" dirty="0"/>
              <a:t>而是</a:t>
            </a:r>
            <a:r>
              <a:rPr lang="en-US" altLang="zh-CN" sz="6000" b="1" dirty="0"/>
              <a:t>…..</a:t>
            </a:r>
            <a:br>
              <a:rPr lang="en-US" altLang="zh-CN" sz="6000" b="1" dirty="0"/>
            </a:br>
            <a:r>
              <a:rPr lang="en-US" altLang="zh-CN" sz="4000" b="1" dirty="0"/>
              <a:t>Negate And strongly affirm B</a:t>
            </a:r>
            <a:br>
              <a:rPr lang="en-US" altLang="zh-CN" sz="6000" b="1" dirty="0"/>
            </a:b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5400" b="1" dirty="0"/>
              <a:t>这本书不是你的，而是我的。</a:t>
            </a:r>
            <a:endParaRPr lang="en-US" sz="5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并 </a:t>
            </a:r>
            <a:r>
              <a:rPr lang="en-US" altLang="zh-CN" dirty="0"/>
              <a:t>before</a:t>
            </a:r>
            <a:r>
              <a:rPr lang="zh-CN" altLang="en-US" dirty="0"/>
              <a:t>（不 </a:t>
            </a:r>
            <a:r>
              <a:rPr lang="en-US" altLang="zh-CN" dirty="0"/>
              <a:t>or </a:t>
            </a:r>
            <a:r>
              <a:rPr lang="zh-CN" altLang="en-US" dirty="0"/>
              <a:t>没）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 refute a specific statement</a:t>
            </a:r>
          </a:p>
          <a:p>
            <a:r>
              <a:rPr lang="zh-CN" altLang="en-US" dirty="0"/>
              <a:t>她看起来喜欢打篮球，其实并不真的喜欢</a:t>
            </a:r>
            <a:r>
              <a:rPr lang="en-US" altLang="zh-CN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像</a:t>
            </a:r>
            <a:r>
              <a:rPr lang="en-US" altLang="zh-CN" dirty="0"/>
              <a:t>…. </a:t>
            </a:r>
            <a:r>
              <a:rPr lang="zh-CN" altLang="en-US" dirty="0"/>
              <a:t>一样   </a:t>
            </a:r>
            <a:r>
              <a:rPr lang="en-US" altLang="zh-CN" dirty="0"/>
              <a:t>as if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752600"/>
            <a:ext cx="8001000" cy="2743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dirty="0">
                <a:solidFill>
                  <a:schemeClr val="accent3">
                    <a:lumMod val="50000"/>
                  </a:schemeClr>
                </a:solidFill>
              </a:rPr>
              <a:t>你有没有发现，她做得并不像她说的一样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</a:rPr>
              <a:t>。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0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382000" cy="838200"/>
          </a:xfrm>
        </p:spPr>
        <p:txBody>
          <a:bodyPr>
            <a:noAutofit/>
          </a:bodyPr>
          <a:lstStyle/>
          <a:p>
            <a:r>
              <a:rPr lang="zh-CN" altLang="en-US" sz="6000" b="1" dirty="0"/>
              <a:t>学士  </a:t>
            </a:r>
            <a:r>
              <a:rPr lang="en-US" altLang="zh-CN" sz="6000" b="1" dirty="0"/>
              <a:t>	 </a:t>
            </a:r>
            <a:r>
              <a:rPr lang="zh-CN" altLang="en-US" sz="6000" b="1" dirty="0"/>
              <a:t>硕士  </a:t>
            </a:r>
            <a:r>
              <a:rPr lang="en-US" altLang="zh-CN" sz="6000" b="1" dirty="0"/>
              <a:t>	  </a:t>
            </a:r>
            <a:r>
              <a:rPr lang="zh-CN" altLang="en-US" sz="6000" b="1" dirty="0"/>
              <a:t>博士</a:t>
            </a:r>
            <a:br>
              <a:rPr lang="en-US" altLang="zh-CN" sz="6000" b="1" dirty="0"/>
            </a:br>
            <a:r>
              <a:rPr lang="en-US" altLang="zh-CN" sz="4000" b="1" dirty="0" err="1"/>
              <a:t>XUé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SHì</a:t>
            </a:r>
            <a:r>
              <a:rPr lang="en-US" altLang="zh-CN" sz="4000" b="1" dirty="0"/>
              <a:t>          </a:t>
            </a:r>
            <a:r>
              <a:rPr lang="en-US" altLang="zh-CN" sz="4000" b="1" dirty="0" err="1"/>
              <a:t>SUò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SHì</a:t>
            </a:r>
            <a:r>
              <a:rPr lang="en-US" altLang="zh-CN" sz="4000" b="1" dirty="0"/>
              <a:t>        </a:t>
            </a:r>
            <a:r>
              <a:rPr lang="en-US" altLang="zh-CN" sz="4000" b="1" dirty="0" err="1"/>
              <a:t>Bó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SHì</a:t>
            </a:r>
            <a:r>
              <a:rPr lang="en-US" altLang="zh-CN" sz="4000" b="1" dirty="0"/>
              <a:t> </a:t>
            </a:r>
            <a:endParaRPr lang="en-US" sz="6000" b="1" dirty="0"/>
          </a:p>
        </p:txBody>
      </p:sp>
      <p:pic>
        <p:nvPicPr>
          <p:cNvPr id="3076" name="Picture 4" descr="http://pica.nipic.com/2008-05-27/200852721214343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17700"/>
            <a:ext cx="2715862" cy="1981200"/>
          </a:xfrm>
          <a:prstGeom prst="rect">
            <a:avLst/>
          </a:prstGeom>
          <a:noFill/>
        </p:spPr>
      </p:pic>
      <p:pic>
        <p:nvPicPr>
          <p:cNvPr id="3079" name="Picture 7" descr="http://images03.edeng.cn/uimages/4/51/60/%E6%96%B9%E5%B7%BE%E7%A7%80%E6%89%8D%E7%A1%95%E5%A3%AB%E5%B8%BD%E5%BD%A9%E8%89%B2TACX%E8%8B%8F%E5%B7%9EMBA%E8%8B%8F%E5%B7%9EMBA%E5%9F%B9%E8%AE%AD%E8%8B%8F%E5%B7%9E%E5%9C%A8%E8%81%8CMBA%E8%8B%8F%E5%B7%9EMBA%E8%80%83%E5%89%8D%E8%BE%85%E5%AF%BC%E8%8B%8F%E5%B7%9EMBA%E8%80%83%E5%89%8D%E8%BE%85%E5%AF%BC%E7%8F%AD-46315747.gif"/>
          <p:cNvPicPr>
            <a:picLocks noChangeAspect="1" noChangeArrowheads="1"/>
          </p:cNvPicPr>
          <p:nvPr/>
        </p:nvPicPr>
        <p:blipFill>
          <a:blip r:embed="rId3" cstate="print"/>
          <a:srcRect l="5147" r="65000"/>
          <a:stretch>
            <a:fillRect/>
          </a:stretch>
        </p:blipFill>
        <p:spPr bwMode="auto">
          <a:xfrm>
            <a:off x="3568700" y="1905000"/>
            <a:ext cx="2667000" cy="4152900"/>
          </a:xfrm>
          <a:prstGeom prst="rect">
            <a:avLst/>
          </a:prstGeom>
          <a:noFill/>
        </p:spPr>
      </p:pic>
      <p:pic>
        <p:nvPicPr>
          <p:cNvPr id="3081" name="Picture 9" descr="http://www.qiuxue.com/uploadfile/picture/uploadpics/201108/20110816044249265.jpg"/>
          <p:cNvPicPr>
            <a:picLocks noChangeAspect="1" noChangeArrowheads="1"/>
          </p:cNvPicPr>
          <p:nvPr/>
        </p:nvPicPr>
        <p:blipFill>
          <a:blip r:embed="rId4" cstate="print"/>
          <a:srcRect l="31952" r="26246"/>
          <a:stretch>
            <a:fillRect/>
          </a:stretch>
        </p:blipFill>
        <p:spPr bwMode="auto">
          <a:xfrm>
            <a:off x="6553200" y="1828800"/>
            <a:ext cx="2209800" cy="42291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4953000"/>
            <a:ext cx="3352800" cy="10420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accent3">
                    <a:lumMod val="50000"/>
                  </a:schemeClr>
                </a:solidFill>
              </a:rPr>
              <a:t>我有学士学位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这么说 </a:t>
            </a:r>
            <a:r>
              <a:rPr lang="en-US" altLang="zh-CN" dirty="0"/>
              <a:t>so that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dirty="0"/>
              <a:t>A:</a:t>
            </a:r>
            <a:r>
              <a:rPr lang="zh-CN" altLang="en-US" sz="4000" dirty="0"/>
              <a:t>小张已经回中国了</a:t>
            </a:r>
            <a:endParaRPr lang="en-US" altLang="zh-CN" sz="4000" dirty="0"/>
          </a:p>
          <a:p>
            <a:pPr marL="0" indent="0">
              <a:buNone/>
            </a:pPr>
            <a:r>
              <a:rPr lang="en-US" altLang="zh-CN" sz="4000" dirty="0"/>
              <a:t>B:</a:t>
            </a:r>
            <a:r>
              <a:rPr lang="zh-CN" altLang="en-US" sz="4000" b="1" dirty="0">
                <a:solidFill>
                  <a:srgbClr val="FFC000"/>
                </a:solidFill>
              </a:rPr>
              <a:t>这么说</a:t>
            </a:r>
            <a:r>
              <a:rPr lang="zh-CN" altLang="en-US" sz="4000" dirty="0"/>
              <a:t>，他不考试就走了？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065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E797-233F-4C45-8C60-EDFDA94D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课文中，讲述了那些发生在我们生活中的事？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28BC3D-9CD8-4E78-B73F-456F8158B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801313"/>
              </p:ext>
            </p:extLst>
          </p:nvPr>
        </p:nvGraphicFramePr>
        <p:xfrm>
          <a:off x="152400" y="1524000"/>
          <a:ext cx="8915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8868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6449-9D77-4CD4-8C87-133EE3AC4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留学生的故事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546A07-97A7-4585-AFA8-1385396751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052968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2A78282-AA19-4C76-BB9E-58EBD70BCB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874685"/>
              </p:ext>
            </p:extLst>
          </p:nvPr>
        </p:nvGraphicFramePr>
        <p:xfrm>
          <a:off x="421640" y="3806984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00323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FE792-016D-4B96-A9F0-381C2DD0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如何叙述？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6F49A9-4CB0-408F-A586-DC3122E5E4D8}"/>
              </a:ext>
            </a:extLst>
          </p:cNvPr>
          <p:cNvSpPr/>
          <p:nvPr/>
        </p:nvSpPr>
        <p:spPr>
          <a:xfrm>
            <a:off x="838200" y="1828800"/>
            <a:ext cx="77724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dirty="0"/>
              <a:t>第九课课文中说到了李哲的嫂子是从香港来的</a:t>
            </a:r>
            <a:r>
              <a:rPr lang="zh-CN" altLang="en-US" sz="3600" dirty="0">
                <a:solidFill>
                  <a:schemeClr val="tx1"/>
                </a:solidFill>
              </a:rPr>
              <a:t>留学生</a:t>
            </a:r>
            <a:r>
              <a:rPr lang="zh-CN" altLang="en-US" sz="3600" dirty="0"/>
              <a:t>，让我联想到了我的父母也是留学生，我可以说一说他们的故事。。。。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348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C54F-93AA-4139-99F8-A7075E0F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例子：移民的故事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AE05392-A534-4553-BEB4-4B90B59E6A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752563"/>
              </p:ext>
            </p:extLst>
          </p:nvPr>
        </p:nvGraphicFramePr>
        <p:xfrm>
          <a:off x="332232" y="1293368"/>
          <a:ext cx="8354568" cy="487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3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6000" b="1" dirty="0"/>
              <a:t>设计  </a:t>
            </a:r>
            <a:r>
              <a:rPr lang="en-US" altLang="zh-CN" sz="4400" dirty="0" err="1"/>
              <a:t>SHè</a:t>
            </a:r>
            <a:r>
              <a:rPr lang="en-US" altLang="zh-CN" sz="4400" dirty="0"/>
              <a:t> </a:t>
            </a:r>
            <a:r>
              <a:rPr lang="en-US" altLang="zh-CN" sz="4400" dirty="0" err="1"/>
              <a:t>Jì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5" name="Picture 1" descr="C:\Users\alin.VALLEYCHRISTIAN\AppData\Local\Microsoft\Windows\Temporary Internet Files\Content.IE5\ZSL407MX\MP9004386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3041033" cy="4114800"/>
          </a:xfrm>
          <a:prstGeom prst="rect">
            <a:avLst/>
          </a:prstGeom>
          <a:noFill/>
        </p:spPr>
      </p:pic>
      <p:pic>
        <p:nvPicPr>
          <p:cNvPr id="6147" name="Picture 3" descr="C:\Users\alin.VALLEYCHRISTIAN\AppData\Local\Microsoft\Windows\Temporary Internet Files\Content.IE5\ZSL407MX\MC90044496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1867" y="1841500"/>
            <a:ext cx="2298192" cy="2971800"/>
          </a:xfrm>
          <a:prstGeom prst="rect">
            <a:avLst/>
          </a:prstGeom>
          <a:noFill/>
        </p:spPr>
      </p:pic>
      <p:pic>
        <p:nvPicPr>
          <p:cNvPr id="6148" name="Picture 4" descr="C:\Users\alin.VALLEYCHRISTIAN\AppData\Local\Microsoft\Windows\Temporary Internet Files\Content.IE5\QST3J1CM\MC90043838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9900" y="1828800"/>
            <a:ext cx="2059359" cy="2057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79900" y="5054600"/>
            <a:ext cx="4650159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accent3">
                    <a:lumMod val="50000"/>
                  </a:schemeClr>
                </a:solidFill>
              </a:rPr>
              <a:t>他有设计的天分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b="1" dirty="0"/>
              <a:t>结婚 </a:t>
            </a:r>
            <a:r>
              <a:rPr lang="en-US" altLang="zh-CN" sz="4000" b="1" dirty="0" err="1"/>
              <a:t>Jié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HūN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altLang="zh-CN" sz="6000" b="1" dirty="0">
                <a:solidFill>
                  <a:srgbClr val="FF0000"/>
                </a:solidFill>
              </a:rPr>
              <a:t>					     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lin.VALLEYCHRISTIAN\AppData\Local\Microsoft\Windows\Temporary Internet Files\Content.IE5\W1L4B58G\MP9004072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5867400" cy="391007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86200" y="5061010"/>
            <a:ext cx="4876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b="1" dirty="0">
                <a:solidFill>
                  <a:schemeClr val="accent2">
                    <a:lumMod val="50000"/>
                  </a:schemeClr>
                </a:solidFill>
              </a:rPr>
              <a:t>他和她结婚了</a:t>
            </a:r>
            <a:r>
              <a:rPr lang="en-US" altLang="zh-CN" sz="40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>
                <a:solidFill>
                  <a:schemeClr val="accent2">
                    <a:lumMod val="50000"/>
                  </a:schemeClr>
                </a:solidFill>
              </a:rPr>
              <a:t>他们有婚姻关系。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5400" b="1" dirty="0"/>
              <a:t>厉害 </a:t>
            </a:r>
            <a:r>
              <a:rPr lang="en-US" altLang="zh-CN" sz="4000" b="1" dirty="0" err="1"/>
              <a:t>Lì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HàI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www.leimost.com/uploads/allimg/100928/1-10092Q332230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41499"/>
            <a:ext cx="3429000" cy="3654263"/>
          </a:xfrm>
          <a:prstGeom prst="rect">
            <a:avLst/>
          </a:prstGeom>
          <a:noFill/>
        </p:spPr>
      </p:pic>
      <p:pic>
        <p:nvPicPr>
          <p:cNvPr id="4100" name="Picture 4" descr="http://www.qbiaoqing.com/uploads/userup/0905/1H3052144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034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6000" b="1" dirty="0"/>
              <a:t>安排 </a:t>
            </a:r>
            <a:r>
              <a:rPr lang="en-US" altLang="zh-CN" sz="4400" b="1" dirty="0" err="1"/>
              <a:t>Ān</a:t>
            </a:r>
            <a:r>
              <a:rPr lang="en-US" altLang="zh-CN" sz="4400" b="1" dirty="0"/>
              <a:t> </a:t>
            </a:r>
            <a:r>
              <a:rPr lang="en-US" altLang="zh-CN" sz="4400" b="1" dirty="0" err="1"/>
              <a:t>pái</a:t>
            </a:r>
            <a:endParaRPr lang="en-US" sz="4400" b="1" dirty="0"/>
          </a:p>
        </p:txBody>
      </p:sp>
      <p:pic>
        <p:nvPicPr>
          <p:cNvPr id="19459" name="Picture 3" descr="C:\Users\alin.VALLEYCHRISTIAN\AppData\Local\Microsoft\Windows\Temporary Internet Files\Content.IE5\PCM0MIPV\MP9003091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2446401" cy="3697332"/>
          </a:xfrm>
          <a:prstGeom prst="rect">
            <a:avLst/>
          </a:prstGeom>
          <a:noFill/>
        </p:spPr>
      </p:pic>
      <p:pic>
        <p:nvPicPr>
          <p:cNvPr id="19461" name="Picture 5" descr="C:\Users\alin.VALLEYCHRISTIAN\AppData\Local\Microsoft\Windows\Temporary Internet Files\Content.IE5\0ARCBLAV\MC9002870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371600"/>
            <a:ext cx="3482148" cy="4800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486400"/>
            <a:ext cx="57150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</a:rPr>
              <a:t>妈妈安排好了她每天的日程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6000" b="1" dirty="0"/>
              <a:t>抱怨 </a:t>
            </a:r>
            <a:r>
              <a:rPr lang="en-US" altLang="zh-CN" sz="4000" b="1"/>
              <a:t>bao </a:t>
            </a:r>
            <a:r>
              <a:rPr lang="en-US" altLang="zh-CN" sz="4000" b="1" dirty="0" err="1"/>
              <a:t>yu</a:t>
            </a:r>
            <a:r>
              <a:rPr lang="vi-VN" altLang="zh-CN" sz="4000" b="1" dirty="0"/>
              <a:t>ă</a:t>
            </a:r>
            <a:r>
              <a:rPr lang="en-US" altLang="zh-CN" sz="4000" b="1" dirty="0"/>
              <a:t>n</a:t>
            </a:r>
            <a:r>
              <a:rPr lang="zh-CN" altLang="en-US" sz="4000" b="1" dirty="0"/>
              <a:t>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/>
          <a:lstStyle/>
          <a:p>
            <a:pPr lvl="8"/>
            <a:r>
              <a:rPr lang="en-US" dirty="0"/>
              <a:t>     </a:t>
            </a:r>
          </a:p>
        </p:txBody>
      </p:sp>
      <p:pic>
        <p:nvPicPr>
          <p:cNvPr id="23554" name="Picture 2" descr="http://images.cms.yidaba.com/ec/images/picf08147w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276600" cy="49149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81600" y="2819400"/>
            <a:ext cx="3048000" cy="100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/>
              <a:t>不满意</a:t>
            </a: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4419600" y="1600200"/>
            <a:ext cx="4267200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accent3">
                    <a:lumMod val="50000"/>
                  </a:schemeClr>
                </a:solidFill>
              </a:rPr>
              <a:t>他常常抱怨他的工作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5400" b="1" dirty="0"/>
              <a:t>儿童 </a:t>
            </a:r>
            <a:r>
              <a:rPr lang="en-US" altLang="zh-CN" sz="4000" b="1" dirty="0" err="1"/>
              <a:t>ér</a:t>
            </a:r>
            <a:r>
              <a:rPr lang="zh-CN" altLang="en-US" sz="4000" b="1" dirty="0"/>
              <a:t> </a:t>
            </a:r>
            <a:r>
              <a:rPr lang="en-US" altLang="zh-CN" sz="4000" b="1" dirty="0" err="1"/>
              <a:t>tóng</a:t>
            </a:r>
            <a:r>
              <a:rPr lang="zh-CN" altLang="en-US" sz="4000" b="1" dirty="0"/>
              <a:t>     </a:t>
            </a:r>
            <a:r>
              <a:rPr lang="zh-CN" altLang="en-US" sz="5400" b="1" dirty="0"/>
              <a:t>家长</a:t>
            </a:r>
            <a:r>
              <a:rPr lang="en-US" altLang="zh-CN" sz="4000" b="1" dirty="0" err="1"/>
              <a:t>jiā</a:t>
            </a:r>
            <a:r>
              <a:rPr lang="en-US" altLang="zh-CN" sz="4000" b="1" dirty="0"/>
              <a:t> </a:t>
            </a:r>
            <a:r>
              <a:rPr lang="en-US" altLang="zh-CN" sz="4000" b="1" dirty="0" err="1"/>
              <a:t>zh</a:t>
            </a:r>
            <a:r>
              <a:rPr lang="vi-VN" altLang="zh-CN" sz="4000" b="1" dirty="0"/>
              <a:t>ă</a:t>
            </a:r>
            <a:r>
              <a:rPr lang="en-US" altLang="zh-CN" sz="4000" b="1" dirty="0" err="1"/>
              <a:t>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29" name="Picture 1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1790"/>
            <a:ext cx="3733800" cy="469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11512</TotalTime>
  <Words>656</Words>
  <Application>Microsoft Office PowerPoint</Application>
  <PresentationFormat>On-screen Show (4:3)</PresentationFormat>
  <Paragraphs>130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隶书</vt:lpstr>
      <vt:lpstr>华文楷体</vt:lpstr>
      <vt:lpstr>Arial</vt:lpstr>
      <vt:lpstr>Calibri</vt:lpstr>
      <vt:lpstr>Franklin Gothic Book</vt:lpstr>
      <vt:lpstr>Franklin Gothic Medium</vt:lpstr>
      <vt:lpstr>Wingdings 2</vt:lpstr>
      <vt:lpstr>Trek</vt:lpstr>
      <vt:lpstr>PowerPoint Presentation</vt:lpstr>
      <vt:lpstr>移民 Yí MíNG </vt:lpstr>
      <vt:lpstr>学士    硕士     博士 XUé SHì          SUò SHì        Bó SHì </vt:lpstr>
      <vt:lpstr>设计  SHè Jì</vt:lpstr>
      <vt:lpstr>结婚 Jié HūN</vt:lpstr>
      <vt:lpstr>厉害 Lì HàI</vt:lpstr>
      <vt:lpstr>安排 Ān pái</vt:lpstr>
      <vt:lpstr>抱怨 bao yuăn </vt:lpstr>
      <vt:lpstr>儿童 ér tóng     家长jiā zhăng</vt:lpstr>
      <vt:lpstr>尊重zūn zhòng</vt:lpstr>
      <vt:lpstr>选择 xuăn zhé</vt:lpstr>
      <vt:lpstr>反对 făn duì</vt:lpstr>
      <vt:lpstr>认为 rèn wéi</vt:lpstr>
      <vt:lpstr> 童年 tóng nián</vt:lpstr>
      <vt:lpstr>知音 zhī yīn</vt:lpstr>
      <vt:lpstr>做法 zuò fă</vt:lpstr>
      <vt:lpstr>完全 wán quán</vt:lpstr>
      <vt:lpstr>理解 lĭ jiĭ</vt:lpstr>
      <vt:lpstr>望女成鳳 wàng nŭ chéng fèng</vt:lpstr>
      <vt:lpstr>望子成龙wàng zĭ chéng lóng</vt:lpstr>
      <vt:lpstr>      事业 shì yè</vt:lpstr>
      <vt:lpstr>看法 kàn fă</vt:lpstr>
      <vt:lpstr>社会 shè huì</vt:lpstr>
      <vt:lpstr>人才 rén cái</vt:lpstr>
      <vt:lpstr>知识 zhì shì</vt:lpstr>
      <vt:lpstr>书本 shū bĕng</vt:lpstr>
      <vt:lpstr> 不是……而是….. Negate And strongly affirm B </vt:lpstr>
      <vt:lpstr>并 before（不 or 没）</vt:lpstr>
      <vt:lpstr>像…. 一样   as if</vt:lpstr>
      <vt:lpstr>这么说 so that means</vt:lpstr>
      <vt:lpstr>课文中，讲述了那些发生在我们生活中的事？</vt:lpstr>
      <vt:lpstr>留学生的故事</vt:lpstr>
      <vt:lpstr>如何叙述？</vt:lpstr>
      <vt:lpstr>例子：移民的故事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</dc:creator>
  <cp:lastModifiedBy>Anita Lin</cp:lastModifiedBy>
  <cp:revision>18</cp:revision>
  <dcterms:created xsi:type="dcterms:W3CDTF">2012-02-02T06:58:25Z</dcterms:created>
  <dcterms:modified xsi:type="dcterms:W3CDTF">2020-12-08T19:11:25Z</dcterms:modified>
</cp:coreProperties>
</file>