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58" r:id="rId13"/>
    <p:sldId id="264" r:id="rId14"/>
    <p:sldId id="275" r:id="rId15"/>
    <p:sldId id="276" r:id="rId16"/>
    <p:sldId id="277" r:id="rId17"/>
    <p:sldId id="280" r:id="rId18"/>
    <p:sldId id="281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94660"/>
  </p:normalViewPr>
  <p:slideViewPr>
    <p:cSldViewPr>
      <p:cViewPr varScale="1">
        <p:scale>
          <a:sx n="63" d="100"/>
          <a:sy n="63" d="100"/>
        </p:scale>
        <p:origin x="151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B790-45E4-442B-99E7-EBC968289934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21858-A19F-4A86-8B08-510BFD588BC6}">
      <dgm:prSet phldrT="[Text]" custT="1"/>
      <dgm:spPr/>
      <dgm:t>
        <a:bodyPr/>
        <a:lstStyle/>
        <a:p>
          <a:r>
            <a:rPr lang="zh-CN" altLang="en-US" sz="5400" dirty="0"/>
            <a:t>良</a:t>
          </a:r>
          <a:endParaRPr lang="en-US" sz="5400" dirty="0"/>
        </a:p>
      </dgm:t>
    </dgm:pt>
    <dgm:pt modelId="{C6EAB5EE-93B7-43DC-8100-AF6744F72635}" type="parTrans" cxnId="{2E3E3EA2-3E04-4308-9298-F8BF2EEEA02C}">
      <dgm:prSet/>
      <dgm:spPr/>
      <dgm:t>
        <a:bodyPr/>
        <a:lstStyle/>
        <a:p>
          <a:endParaRPr lang="en-US"/>
        </a:p>
      </dgm:t>
    </dgm:pt>
    <dgm:pt modelId="{515AAC59-F3FE-4901-B3A0-82F3D724AA48}" type="sibTrans" cxnId="{2E3E3EA2-3E04-4308-9298-F8BF2EEEA02C}">
      <dgm:prSet/>
      <dgm:spPr/>
      <dgm:t>
        <a:bodyPr/>
        <a:lstStyle/>
        <a:p>
          <a:endParaRPr lang="en-US"/>
        </a:p>
      </dgm:t>
    </dgm:pt>
    <dgm:pt modelId="{288681E8-67FF-4AEB-AE21-2A05CE5B21DA}">
      <dgm:prSet phldrT="[Text]" custT="1"/>
      <dgm:spPr/>
      <dgm:t>
        <a:bodyPr/>
        <a:lstStyle/>
        <a:p>
          <a:r>
            <a:rPr lang="zh-CN" altLang="en-US" sz="4000" dirty="0"/>
            <a:t>良好、良心</a:t>
          </a:r>
          <a:r>
            <a:rPr lang="en-US" altLang="zh-CN" sz="2800" dirty="0"/>
            <a:t>conscience</a:t>
          </a:r>
          <a:r>
            <a:rPr lang="zh-CN" altLang="en-US" sz="4000" dirty="0"/>
            <a:t>、良药</a:t>
          </a:r>
          <a:endParaRPr lang="en-US" sz="4000" dirty="0"/>
        </a:p>
      </dgm:t>
    </dgm:pt>
    <dgm:pt modelId="{F633B7AA-68FA-483D-AC66-AC79E49F8590}" type="parTrans" cxnId="{B4E48542-867E-4BA7-AF7E-D18478D357E1}">
      <dgm:prSet/>
      <dgm:spPr/>
      <dgm:t>
        <a:bodyPr/>
        <a:lstStyle/>
        <a:p>
          <a:endParaRPr lang="en-US"/>
        </a:p>
      </dgm:t>
    </dgm:pt>
    <dgm:pt modelId="{9EF65D85-A766-4107-820C-069A4CFDCD78}" type="sibTrans" cxnId="{B4E48542-867E-4BA7-AF7E-D18478D357E1}">
      <dgm:prSet/>
      <dgm:spPr/>
      <dgm:t>
        <a:bodyPr/>
        <a:lstStyle/>
        <a:p>
          <a:endParaRPr lang="en-US"/>
        </a:p>
      </dgm:t>
    </dgm:pt>
    <dgm:pt modelId="{3E7B4833-5EDA-4183-BC9F-D585285E3937}">
      <dgm:prSet phldrT="[Text]"/>
      <dgm:spPr/>
      <dgm:t>
        <a:bodyPr/>
        <a:lstStyle/>
        <a:p>
          <a:r>
            <a:rPr lang="zh-CN" altLang="en-US" dirty="0"/>
            <a:t>经</a:t>
          </a:r>
          <a:endParaRPr lang="en-US" dirty="0"/>
        </a:p>
      </dgm:t>
    </dgm:pt>
    <dgm:pt modelId="{AEAB3144-2454-4631-9C40-EF1883E6B7B0}" type="parTrans" cxnId="{CBA2FC64-C5A5-4BBA-BBA6-EB60C9FC8CA7}">
      <dgm:prSet/>
      <dgm:spPr/>
      <dgm:t>
        <a:bodyPr/>
        <a:lstStyle/>
        <a:p>
          <a:endParaRPr lang="en-US"/>
        </a:p>
      </dgm:t>
    </dgm:pt>
    <dgm:pt modelId="{CCEEEA1E-27D8-4F57-AA23-29E5374E407C}" type="sibTrans" cxnId="{CBA2FC64-C5A5-4BBA-BBA6-EB60C9FC8CA7}">
      <dgm:prSet/>
      <dgm:spPr/>
      <dgm:t>
        <a:bodyPr/>
        <a:lstStyle/>
        <a:p>
          <a:endParaRPr lang="en-US"/>
        </a:p>
      </dgm:t>
    </dgm:pt>
    <dgm:pt modelId="{201627D5-F349-4723-BC16-AC57B101B6C6}">
      <dgm:prSet phldrT="[Text]" custT="1"/>
      <dgm:spPr/>
      <dgm:t>
        <a:bodyPr/>
        <a:lstStyle/>
        <a:p>
          <a:r>
            <a:rPr lang="zh-CN" altLang="en-US" sz="4000" dirty="0"/>
            <a:t>经验、经历、经典</a:t>
          </a:r>
          <a:r>
            <a:rPr lang="en-US" altLang="zh-CN" sz="2800" dirty="0"/>
            <a:t>classic</a:t>
          </a:r>
          <a:endParaRPr lang="en-US" sz="2800" dirty="0"/>
        </a:p>
      </dgm:t>
    </dgm:pt>
    <dgm:pt modelId="{D8D5149E-AFE7-4306-A979-9427DA22B033}" type="parTrans" cxnId="{F1F895FE-EF32-405E-8BFC-589738584175}">
      <dgm:prSet/>
      <dgm:spPr/>
      <dgm:t>
        <a:bodyPr/>
        <a:lstStyle/>
        <a:p>
          <a:endParaRPr lang="en-US"/>
        </a:p>
      </dgm:t>
    </dgm:pt>
    <dgm:pt modelId="{CB5941FB-EB68-4349-A90F-68445360E731}" type="sibTrans" cxnId="{F1F895FE-EF32-405E-8BFC-589738584175}">
      <dgm:prSet/>
      <dgm:spPr/>
      <dgm:t>
        <a:bodyPr/>
        <a:lstStyle/>
        <a:p>
          <a:endParaRPr lang="en-US"/>
        </a:p>
      </dgm:t>
    </dgm:pt>
    <dgm:pt modelId="{7EA31091-219B-4CDA-9719-5D469DC8D01F}" type="pres">
      <dgm:prSet presAssocID="{6308B790-45E4-442B-99E7-EBC96828993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DB552B8-99E2-4A11-ACBA-320CBD19C964}" type="pres">
      <dgm:prSet presAssocID="{AB921858-A19F-4A86-8B08-510BFD588BC6}" presName="composite" presStyleCnt="0"/>
      <dgm:spPr/>
    </dgm:pt>
    <dgm:pt modelId="{2925A3CE-0C72-44BC-BE94-3B8BD0CDB54C}" type="pres">
      <dgm:prSet presAssocID="{AB921858-A19F-4A86-8B08-510BFD588BC6}" presName="FirstChild" presStyleLbl="revTx" presStyleIdx="0" presStyleCnt="2" custScaleY="109129">
        <dgm:presLayoutVars>
          <dgm:chMax val="0"/>
          <dgm:chPref val="0"/>
          <dgm:bulletEnabled val="1"/>
        </dgm:presLayoutVars>
      </dgm:prSet>
      <dgm:spPr/>
    </dgm:pt>
    <dgm:pt modelId="{6B2631B6-35DB-4070-A5D3-04ABCF308708}" type="pres">
      <dgm:prSet presAssocID="{AB921858-A19F-4A86-8B08-510BFD588BC6}" presName="Parent" presStyleLbl="alignNode1" presStyleIdx="0" presStyleCnt="2" custScaleX="92308" custScaleY="186124">
        <dgm:presLayoutVars>
          <dgm:chMax val="3"/>
          <dgm:chPref val="3"/>
          <dgm:bulletEnabled val="1"/>
        </dgm:presLayoutVars>
      </dgm:prSet>
      <dgm:spPr/>
    </dgm:pt>
    <dgm:pt modelId="{D8F9CFA1-6E02-429B-83DC-FFD611C63688}" type="pres">
      <dgm:prSet presAssocID="{AB921858-A19F-4A86-8B08-510BFD588BC6}" presName="Accent" presStyleLbl="parChTrans1D1" presStyleIdx="0" presStyleCnt="2" custLinFactY="100000" custLinFactNeighborY="183658"/>
      <dgm:spPr/>
    </dgm:pt>
    <dgm:pt modelId="{CEDA0F22-0AAA-4759-95CB-F605B859AAF1}" type="pres">
      <dgm:prSet presAssocID="{515AAC59-F3FE-4901-B3A0-82F3D724AA48}" presName="sibTrans" presStyleCnt="0"/>
      <dgm:spPr/>
    </dgm:pt>
    <dgm:pt modelId="{9C343804-3989-499D-ABE7-9C43B0A4FBD3}" type="pres">
      <dgm:prSet presAssocID="{3E7B4833-5EDA-4183-BC9F-D585285E3937}" presName="composite" presStyleCnt="0"/>
      <dgm:spPr/>
    </dgm:pt>
    <dgm:pt modelId="{501301CE-6F41-47B2-B466-0E360FB7299D}" type="pres">
      <dgm:prSet presAssocID="{3E7B4833-5EDA-4183-BC9F-D585285E3937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5090AA1-C012-4E2B-83A3-67D93BC675B6}" type="pres">
      <dgm:prSet presAssocID="{3E7B4833-5EDA-4183-BC9F-D585285E3937}" presName="Parent" presStyleLbl="alignNode1" presStyleIdx="1" presStyleCnt="2" custScaleX="91358" custScaleY="169068" custLinFactNeighborX="475" custLinFactNeighborY="6265">
        <dgm:presLayoutVars>
          <dgm:chMax val="3"/>
          <dgm:chPref val="3"/>
          <dgm:bulletEnabled val="1"/>
        </dgm:presLayoutVars>
      </dgm:prSet>
      <dgm:spPr/>
    </dgm:pt>
    <dgm:pt modelId="{14A4A59F-E47C-41B2-B731-28D9C8F525F3}" type="pres">
      <dgm:prSet presAssocID="{3E7B4833-5EDA-4183-BC9F-D585285E3937}" presName="Accent" presStyleLbl="parChTrans1D1" presStyleIdx="1" presStyleCnt="2"/>
      <dgm:spPr/>
    </dgm:pt>
  </dgm:ptLst>
  <dgm:cxnLst>
    <dgm:cxn modelId="{2EDDD65E-2B82-4783-BBF3-FDF429BCCE9E}" type="presOf" srcId="{6308B790-45E4-442B-99E7-EBC968289934}" destId="{7EA31091-219B-4CDA-9719-5D469DC8D01F}" srcOrd="0" destOrd="0" presId="urn:microsoft.com/office/officeart/2011/layout/TabList"/>
    <dgm:cxn modelId="{B4E48542-867E-4BA7-AF7E-D18478D357E1}" srcId="{AB921858-A19F-4A86-8B08-510BFD588BC6}" destId="{288681E8-67FF-4AEB-AE21-2A05CE5B21DA}" srcOrd="0" destOrd="0" parTransId="{F633B7AA-68FA-483D-AC66-AC79E49F8590}" sibTransId="{9EF65D85-A766-4107-820C-069A4CFDCD78}"/>
    <dgm:cxn modelId="{CBA2FC64-C5A5-4BBA-BBA6-EB60C9FC8CA7}" srcId="{6308B790-45E4-442B-99E7-EBC968289934}" destId="{3E7B4833-5EDA-4183-BC9F-D585285E3937}" srcOrd="1" destOrd="0" parTransId="{AEAB3144-2454-4631-9C40-EF1883E6B7B0}" sibTransId="{CCEEEA1E-27D8-4F57-AA23-29E5374E407C}"/>
    <dgm:cxn modelId="{909CF370-984A-49C5-98FC-F130A7F5EE0B}" type="presOf" srcId="{AB921858-A19F-4A86-8B08-510BFD588BC6}" destId="{6B2631B6-35DB-4070-A5D3-04ABCF308708}" srcOrd="0" destOrd="0" presId="urn:microsoft.com/office/officeart/2011/layout/TabList"/>
    <dgm:cxn modelId="{9FEF1152-5C54-429C-BB19-250C901A182E}" type="presOf" srcId="{201627D5-F349-4723-BC16-AC57B101B6C6}" destId="{501301CE-6F41-47B2-B466-0E360FB7299D}" srcOrd="0" destOrd="0" presId="urn:microsoft.com/office/officeart/2011/layout/TabList"/>
    <dgm:cxn modelId="{46A7A67A-A6EF-4562-BF97-C998282165A0}" type="presOf" srcId="{3E7B4833-5EDA-4183-BC9F-D585285E3937}" destId="{B5090AA1-C012-4E2B-83A3-67D93BC675B6}" srcOrd="0" destOrd="0" presId="urn:microsoft.com/office/officeart/2011/layout/TabList"/>
    <dgm:cxn modelId="{2E3E3EA2-3E04-4308-9298-F8BF2EEEA02C}" srcId="{6308B790-45E4-442B-99E7-EBC968289934}" destId="{AB921858-A19F-4A86-8B08-510BFD588BC6}" srcOrd="0" destOrd="0" parTransId="{C6EAB5EE-93B7-43DC-8100-AF6744F72635}" sibTransId="{515AAC59-F3FE-4901-B3A0-82F3D724AA48}"/>
    <dgm:cxn modelId="{689C47E5-259A-49CD-B4A0-AE14A2CFCA11}" type="presOf" srcId="{288681E8-67FF-4AEB-AE21-2A05CE5B21DA}" destId="{2925A3CE-0C72-44BC-BE94-3B8BD0CDB54C}" srcOrd="0" destOrd="0" presId="urn:microsoft.com/office/officeart/2011/layout/TabList"/>
    <dgm:cxn modelId="{F1F895FE-EF32-405E-8BFC-589738584175}" srcId="{3E7B4833-5EDA-4183-BC9F-D585285E3937}" destId="{201627D5-F349-4723-BC16-AC57B101B6C6}" srcOrd="0" destOrd="0" parTransId="{D8D5149E-AFE7-4306-A979-9427DA22B033}" sibTransId="{CB5941FB-EB68-4349-A90F-68445360E731}"/>
    <dgm:cxn modelId="{DA7CB347-BDE5-47D0-BEF4-A4157439F909}" type="presParOf" srcId="{7EA31091-219B-4CDA-9719-5D469DC8D01F}" destId="{6DB552B8-99E2-4A11-ACBA-320CBD19C964}" srcOrd="0" destOrd="0" presId="urn:microsoft.com/office/officeart/2011/layout/TabList"/>
    <dgm:cxn modelId="{1BADF697-FF72-4A32-B0F8-77B6FB03DAD2}" type="presParOf" srcId="{6DB552B8-99E2-4A11-ACBA-320CBD19C964}" destId="{2925A3CE-0C72-44BC-BE94-3B8BD0CDB54C}" srcOrd="0" destOrd="0" presId="urn:microsoft.com/office/officeart/2011/layout/TabList"/>
    <dgm:cxn modelId="{F07E9C52-07AD-49C1-A083-1986B917B9FF}" type="presParOf" srcId="{6DB552B8-99E2-4A11-ACBA-320CBD19C964}" destId="{6B2631B6-35DB-4070-A5D3-04ABCF308708}" srcOrd="1" destOrd="0" presId="urn:microsoft.com/office/officeart/2011/layout/TabList"/>
    <dgm:cxn modelId="{658ECE9A-3FF6-42B8-90CA-47862C5F13B5}" type="presParOf" srcId="{6DB552B8-99E2-4A11-ACBA-320CBD19C964}" destId="{D8F9CFA1-6E02-429B-83DC-FFD611C63688}" srcOrd="2" destOrd="0" presId="urn:microsoft.com/office/officeart/2011/layout/TabList"/>
    <dgm:cxn modelId="{766E1FD9-C3A8-4B24-B4AC-9E0312164473}" type="presParOf" srcId="{7EA31091-219B-4CDA-9719-5D469DC8D01F}" destId="{CEDA0F22-0AAA-4759-95CB-F605B859AAF1}" srcOrd="1" destOrd="0" presId="urn:microsoft.com/office/officeart/2011/layout/TabList"/>
    <dgm:cxn modelId="{355A4B41-DC08-4A42-8C7F-018BDE8D036B}" type="presParOf" srcId="{7EA31091-219B-4CDA-9719-5D469DC8D01F}" destId="{9C343804-3989-499D-ABE7-9C43B0A4FBD3}" srcOrd="2" destOrd="0" presId="urn:microsoft.com/office/officeart/2011/layout/TabList"/>
    <dgm:cxn modelId="{B6C99561-B227-4E5A-88BD-64F595FA7E3A}" type="presParOf" srcId="{9C343804-3989-499D-ABE7-9C43B0A4FBD3}" destId="{501301CE-6F41-47B2-B466-0E360FB7299D}" srcOrd="0" destOrd="0" presId="urn:microsoft.com/office/officeart/2011/layout/TabList"/>
    <dgm:cxn modelId="{DF836391-EA57-4DF3-8DCE-D92FB4DEBBFA}" type="presParOf" srcId="{9C343804-3989-499D-ABE7-9C43B0A4FBD3}" destId="{B5090AA1-C012-4E2B-83A3-67D93BC675B6}" srcOrd="1" destOrd="0" presId="urn:microsoft.com/office/officeart/2011/layout/TabList"/>
    <dgm:cxn modelId="{17800D11-ACE1-4F40-B5B6-E590221FA511}" type="presParOf" srcId="{9C343804-3989-499D-ABE7-9C43B0A4FBD3}" destId="{14A4A59F-E47C-41B2-B731-28D9C8F525F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8DFCE-50BF-4879-9D68-48622E63F1E4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ADA19-E072-4181-A4BA-F28907BAAC13}">
      <dgm:prSet phldrT="[Text]"/>
      <dgm:spPr/>
      <dgm:t>
        <a:bodyPr/>
        <a:lstStyle/>
        <a:p>
          <a:r>
            <a:rPr lang="zh-CN" altLang="en-US" dirty="0"/>
            <a:t>钱</a:t>
          </a:r>
          <a:endParaRPr lang="en-US" dirty="0"/>
        </a:p>
      </dgm:t>
    </dgm:pt>
    <dgm:pt modelId="{E10FCB8E-AAB3-48E3-A48B-C806064F1809}" type="parTrans" cxnId="{10AFC61A-7A11-4880-8159-A554F4E8BC75}">
      <dgm:prSet/>
      <dgm:spPr/>
      <dgm:t>
        <a:bodyPr/>
        <a:lstStyle/>
        <a:p>
          <a:endParaRPr lang="en-US"/>
        </a:p>
      </dgm:t>
    </dgm:pt>
    <dgm:pt modelId="{75016DB7-ADD3-4F27-AB6B-E2E79D2F6A4A}" type="sibTrans" cxnId="{10AFC61A-7A11-4880-8159-A554F4E8BC75}">
      <dgm:prSet/>
      <dgm:spPr/>
      <dgm:t>
        <a:bodyPr/>
        <a:lstStyle/>
        <a:p>
          <a:endParaRPr lang="en-US"/>
        </a:p>
      </dgm:t>
    </dgm:pt>
    <dgm:pt modelId="{A857720A-1A3F-424C-90EE-D3A868BE690E}">
      <dgm:prSet phldrT="[Text]"/>
      <dgm:spPr/>
      <dgm:t>
        <a:bodyPr/>
        <a:lstStyle/>
        <a:p>
          <a:r>
            <a:rPr lang="zh-CN" dirty="0"/>
            <a:t>零用钱、饭钱、房钱</a:t>
          </a:r>
          <a:endParaRPr lang="en-US" dirty="0"/>
        </a:p>
      </dgm:t>
    </dgm:pt>
    <dgm:pt modelId="{8E259B02-C8CA-477A-AE13-0990866C90C3}" type="parTrans" cxnId="{9F60433C-661F-4DDF-A5D2-01E8575EFF75}">
      <dgm:prSet/>
      <dgm:spPr/>
      <dgm:t>
        <a:bodyPr/>
        <a:lstStyle/>
        <a:p>
          <a:endParaRPr lang="en-US"/>
        </a:p>
      </dgm:t>
    </dgm:pt>
    <dgm:pt modelId="{C2539BFE-AF6D-45BC-8F68-553FAE4BF7A9}" type="sibTrans" cxnId="{9F60433C-661F-4DDF-A5D2-01E8575EFF75}">
      <dgm:prSet/>
      <dgm:spPr/>
      <dgm:t>
        <a:bodyPr/>
        <a:lstStyle/>
        <a:p>
          <a:endParaRPr lang="en-US"/>
        </a:p>
      </dgm:t>
    </dgm:pt>
    <dgm:pt modelId="{C4C8B6EE-6E71-4188-A6C4-4BAF4988BCC5}">
      <dgm:prSet phldrT="[Text]"/>
      <dgm:spPr/>
      <dgm:t>
        <a:bodyPr/>
        <a:lstStyle/>
        <a:p>
          <a:r>
            <a:rPr lang="zh-CN" altLang="en-US" dirty="0"/>
            <a:t>费</a:t>
          </a:r>
          <a:endParaRPr lang="en-US" dirty="0"/>
        </a:p>
      </dgm:t>
    </dgm:pt>
    <dgm:pt modelId="{CAFD3DC5-D6CE-450C-8026-70AA0C604048}" type="parTrans" cxnId="{A38512CD-AA25-4743-B8EA-8452218BE020}">
      <dgm:prSet/>
      <dgm:spPr/>
      <dgm:t>
        <a:bodyPr/>
        <a:lstStyle/>
        <a:p>
          <a:endParaRPr lang="en-US"/>
        </a:p>
      </dgm:t>
    </dgm:pt>
    <dgm:pt modelId="{63F4931A-F132-4ED1-8F47-9CF5D660ED4D}" type="sibTrans" cxnId="{A38512CD-AA25-4743-B8EA-8452218BE020}">
      <dgm:prSet/>
      <dgm:spPr/>
      <dgm:t>
        <a:bodyPr/>
        <a:lstStyle/>
        <a:p>
          <a:endParaRPr lang="en-US"/>
        </a:p>
      </dgm:t>
    </dgm:pt>
    <dgm:pt modelId="{F4182834-AE34-4C67-B111-FAA9A1334404}">
      <dgm:prSet phldrT="[Text]"/>
      <dgm:spPr/>
      <dgm:t>
        <a:bodyPr/>
        <a:lstStyle/>
        <a:p>
          <a:r>
            <a:rPr lang="zh-CN" dirty="0"/>
            <a:t>小费、水费、电费、水电费、学费、生活费、教育费</a:t>
          </a:r>
          <a:endParaRPr lang="en-US" dirty="0"/>
        </a:p>
      </dgm:t>
    </dgm:pt>
    <dgm:pt modelId="{96003B0B-6B89-4B3D-ACBE-87B5CAC142C5}" type="parTrans" cxnId="{6746FCAA-99AF-466A-BB2C-67738F015A78}">
      <dgm:prSet/>
      <dgm:spPr/>
      <dgm:t>
        <a:bodyPr/>
        <a:lstStyle/>
        <a:p>
          <a:endParaRPr lang="en-US"/>
        </a:p>
      </dgm:t>
    </dgm:pt>
    <dgm:pt modelId="{826F2F98-0084-4841-891F-8F9FF3B760A8}" type="sibTrans" cxnId="{6746FCAA-99AF-466A-BB2C-67738F015A78}">
      <dgm:prSet/>
      <dgm:spPr/>
      <dgm:t>
        <a:bodyPr/>
        <a:lstStyle/>
        <a:p>
          <a:endParaRPr lang="en-US"/>
        </a:p>
      </dgm:t>
    </dgm:pt>
    <dgm:pt modelId="{4BB0C04F-1819-4D17-B716-3B56B09F5C29}">
      <dgm:prSet phldrT="[Text]"/>
      <dgm:spPr/>
      <dgm:t>
        <a:bodyPr/>
        <a:lstStyle/>
        <a:p>
          <a:r>
            <a:rPr lang="zh-CN" altLang="en-US" dirty="0"/>
            <a:t>金</a:t>
          </a:r>
          <a:endParaRPr lang="en-US" dirty="0"/>
        </a:p>
      </dgm:t>
    </dgm:pt>
    <dgm:pt modelId="{CA924D33-FF1D-4EED-B914-87277DA2F4A8}" type="parTrans" cxnId="{117C9854-1905-41B8-8E74-619E969A8AA7}">
      <dgm:prSet/>
      <dgm:spPr/>
      <dgm:t>
        <a:bodyPr/>
        <a:lstStyle/>
        <a:p>
          <a:endParaRPr lang="en-US"/>
        </a:p>
      </dgm:t>
    </dgm:pt>
    <dgm:pt modelId="{B3BEC826-EB14-462F-8BB1-9936D35249F9}" type="sibTrans" cxnId="{117C9854-1905-41B8-8E74-619E969A8AA7}">
      <dgm:prSet/>
      <dgm:spPr/>
      <dgm:t>
        <a:bodyPr/>
        <a:lstStyle/>
        <a:p>
          <a:endParaRPr lang="en-US"/>
        </a:p>
      </dgm:t>
    </dgm:pt>
    <dgm:pt modelId="{0B48F17D-8D8B-43CD-813A-DEC9A42B1D65}">
      <dgm:prSet phldrT="[Text]"/>
      <dgm:spPr/>
      <dgm:t>
        <a:bodyPr/>
        <a:lstStyle/>
        <a:p>
          <a:r>
            <a:rPr lang="zh-CN" dirty="0"/>
            <a:t>现金、租金、押金、奖学金</a:t>
          </a:r>
          <a:endParaRPr lang="en-US" dirty="0"/>
        </a:p>
      </dgm:t>
    </dgm:pt>
    <dgm:pt modelId="{70A6DFFB-C8A4-478B-8014-5701C9FB78A9}" type="parTrans" cxnId="{D3E0FF91-218D-4C33-8F0A-2F15C8DF4BDC}">
      <dgm:prSet/>
      <dgm:spPr/>
      <dgm:t>
        <a:bodyPr/>
        <a:lstStyle/>
        <a:p>
          <a:endParaRPr lang="en-US"/>
        </a:p>
      </dgm:t>
    </dgm:pt>
    <dgm:pt modelId="{FECBF4A0-F7C0-4D2D-95E7-1D41C12869F3}" type="sibTrans" cxnId="{D3E0FF91-218D-4C33-8F0A-2F15C8DF4BDC}">
      <dgm:prSet/>
      <dgm:spPr/>
      <dgm:t>
        <a:bodyPr/>
        <a:lstStyle/>
        <a:p>
          <a:endParaRPr lang="en-US"/>
        </a:p>
      </dgm:t>
    </dgm:pt>
    <dgm:pt modelId="{C9B79106-E51F-48EC-A988-33FE6AC4717E}" type="pres">
      <dgm:prSet presAssocID="{0CD8DFCE-50BF-4879-9D68-48622E63F1E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C997708-0DBA-435D-B8F1-0AF68FEA9A60}" type="pres">
      <dgm:prSet presAssocID="{31DADA19-E072-4181-A4BA-F28907BAAC13}" presName="composite" presStyleCnt="0"/>
      <dgm:spPr/>
    </dgm:pt>
    <dgm:pt modelId="{2F23A3E7-855A-4AB8-8F10-BDBFA6B89DAB}" type="pres">
      <dgm:prSet presAssocID="{31DADA19-E072-4181-A4BA-F28907BAAC13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6704AD2-4325-4240-B26F-B1A7B68C7F1E}" type="pres">
      <dgm:prSet presAssocID="{31DADA19-E072-4181-A4BA-F28907BAAC1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6382CF5E-FA81-4BE5-BBA9-D18998B4F354}" type="pres">
      <dgm:prSet presAssocID="{31DADA19-E072-4181-A4BA-F28907BAAC13}" presName="Accent" presStyleLbl="parChTrans1D1" presStyleIdx="0" presStyleCnt="3"/>
      <dgm:spPr/>
    </dgm:pt>
    <dgm:pt modelId="{8924FB99-92DD-49C6-A29C-551F64576F8D}" type="pres">
      <dgm:prSet presAssocID="{75016DB7-ADD3-4F27-AB6B-E2E79D2F6A4A}" presName="sibTrans" presStyleCnt="0"/>
      <dgm:spPr/>
    </dgm:pt>
    <dgm:pt modelId="{A8AD756C-7C36-48C4-BA65-F471610E3385}" type="pres">
      <dgm:prSet presAssocID="{C4C8B6EE-6E71-4188-A6C4-4BAF4988BCC5}" presName="composite" presStyleCnt="0"/>
      <dgm:spPr/>
    </dgm:pt>
    <dgm:pt modelId="{0B9319F2-2AA3-4DDF-9690-C29A9F1C83B9}" type="pres">
      <dgm:prSet presAssocID="{C4C8B6EE-6E71-4188-A6C4-4BAF4988BCC5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314B118-50D5-4416-823D-57D2EC882790}" type="pres">
      <dgm:prSet presAssocID="{C4C8B6EE-6E71-4188-A6C4-4BAF4988BCC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4519AB4D-6639-4911-A15E-FA3552F22EA2}" type="pres">
      <dgm:prSet presAssocID="{C4C8B6EE-6E71-4188-A6C4-4BAF4988BCC5}" presName="Accent" presStyleLbl="parChTrans1D1" presStyleIdx="1" presStyleCnt="3"/>
      <dgm:spPr/>
    </dgm:pt>
    <dgm:pt modelId="{8E1170B2-5C85-4262-9534-867641E1353C}" type="pres">
      <dgm:prSet presAssocID="{63F4931A-F132-4ED1-8F47-9CF5D660ED4D}" presName="sibTrans" presStyleCnt="0"/>
      <dgm:spPr/>
    </dgm:pt>
    <dgm:pt modelId="{84EBA46F-52D8-4BFF-A331-0F592CB30F8F}" type="pres">
      <dgm:prSet presAssocID="{4BB0C04F-1819-4D17-B716-3B56B09F5C29}" presName="composite" presStyleCnt="0"/>
      <dgm:spPr/>
    </dgm:pt>
    <dgm:pt modelId="{A53C2EFC-1F3A-48A6-8795-132E9C33DDF7}" type="pres">
      <dgm:prSet presAssocID="{4BB0C04F-1819-4D17-B716-3B56B09F5C29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226588A-0287-4B50-9D83-5AD26F25AD8B}" type="pres">
      <dgm:prSet presAssocID="{4BB0C04F-1819-4D17-B716-3B56B09F5C2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01175A08-523D-4814-B389-8A8771B42AB1}" type="pres">
      <dgm:prSet presAssocID="{4BB0C04F-1819-4D17-B716-3B56B09F5C29}" presName="Accent" presStyleLbl="parChTrans1D1" presStyleIdx="2" presStyleCnt="3"/>
      <dgm:spPr/>
    </dgm:pt>
  </dgm:ptLst>
  <dgm:cxnLst>
    <dgm:cxn modelId="{3DC9C807-977A-4118-A865-2D24883347BF}" type="presOf" srcId="{0B48F17D-8D8B-43CD-813A-DEC9A42B1D65}" destId="{A53C2EFC-1F3A-48A6-8795-132E9C33DDF7}" srcOrd="0" destOrd="0" presId="urn:microsoft.com/office/officeart/2011/layout/TabList"/>
    <dgm:cxn modelId="{10AFC61A-7A11-4880-8159-A554F4E8BC75}" srcId="{0CD8DFCE-50BF-4879-9D68-48622E63F1E4}" destId="{31DADA19-E072-4181-A4BA-F28907BAAC13}" srcOrd="0" destOrd="0" parTransId="{E10FCB8E-AAB3-48E3-A48B-C806064F1809}" sibTransId="{75016DB7-ADD3-4F27-AB6B-E2E79D2F6A4A}"/>
    <dgm:cxn modelId="{9F60433C-661F-4DDF-A5D2-01E8575EFF75}" srcId="{31DADA19-E072-4181-A4BA-F28907BAAC13}" destId="{A857720A-1A3F-424C-90EE-D3A868BE690E}" srcOrd="0" destOrd="0" parTransId="{8E259B02-C8CA-477A-AE13-0990866C90C3}" sibTransId="{C2539BFE-AF6D-45BC-8F68-553FAE4BF7A9}"/>
    <dgm:cxn modelId="{9556D340-5B44-41DE-943B-D230B9A11776}" type="presOf" srcId="{31DADA19-E072-4181-A4BA-F28907BAAC13}" destId="{66704AD2-4325-4240-B26F-B1A7B68C7F1E}" srcOrd="0" destOrd="0" presId="urn:microsoft.com/office/officeart/2011/layout/TabList"/>
    <dgm:cxn modelId="{EF7B0243-CBB0-4FD7-BA12-D94A3A600A3E}" type="presOf" srcId="{4BB0C04F-1819-4D17-B716-3B56B09F5C29}" destId="{C226588A-0287-4B50-9D83-5AD26F25AD8B}" srcOrd="0" destOrd="0" presId="urn:microsoft.com/office/officeart/2011/layout/TabList"/>
    <dgm:cxn modelId="{9E886E66-82B1-4BC9-A92D-0407B7D443D5}" type="presOf" srcId="{0CD8DFCE-50BF-4879-9D68-48622E63F1E4}" destId="{C9B79106-E51F-48EC-A988-33FE6AC4717E}" srcOrd="0" destOrd="0" presId="urn:microsoft.com/office/officeart/2011/layout/TabList"/>
    <dgm:cxn modelId="{09843947-F7F2-4DF2-83CE-EDC12340796F}" type="presOf" srcId="{A857720A-1A3F-424C-90EE-D3A868BE690E}" destId="{2F23A3E7-855A-4AB8-8F10-BDBFA6B89DAB}" srcOrd="0" destOrd="0" presId="urn:microsoft.com/office/officeart/2011/layout/TabList"/>
    <dgm:cxn modelId="{117C9854-1905-41B8-8E74-619E969A8AA7}" srcId="{0CD8DFCE-50BF-4879-9D68-48622E63F1E4}" destId="{4BB0C04F-1819-4D17-B716-3B56B09F5C29}" srcOrd="2" destOrd="0" parTransId="{CA924D33-FF1D-4EED-B914-87277DA2F4A8}" sibTransId="{B3BEC826-EB14-462F-8BB1-9936D35249F9}"/>
    <dgm:cxn modelId="{D3E0FF91-218D-4C33-8F0A-2F15C8DF4BDC}" srcId="{4BB0C04F-1819-4D17-B716-3B56B09F5C29}" destId="{0B48F17D-8D8B-43CD-813A-DEC9A42B1D65}" srcOrd="0" destOrd="0" parTransId="{70A6DFFB-C8A4-478B-8014-5701C9FB78A9}" sibTransId="{FECBF4A0-F7C0-4D2D-95E7-1D41C12869F3}"/>
    <dgm:cxn modelId="{6746FCAA-99AF-466A-BB2C-67738F015A78}" srcId="{C4C8B6EE-6E71-4188-A6C4-4BAF4988BCC5}" destId="{F4182834-AE34-4C67-B111-FAA9A1334404}" srcOrd="0" destOrd="0" parTransId="{96003B0B-6B89-4B3D-ACBE-87B5CAC142C5}" sibTransId="{826F2F98-0084-4841-891F-8F9FF3B760A8}"/>
    <dgm:cxn modelId="{D35E12CA-4BD1-4C49-805D-0703AD4D4C1A}" type="presOf" srcId="{C4C8B6EE-6E71-4188-A6C4-4BAF4988BCC5}" destId="{0314B118-50D5-4416-823D-57D2EC882790}" srcOrd="0" destOrd="0" presId="urn:microsoft.com/office/officeart/2011/layout/TabList"/>
    <dgm:cxn modelId="{A38512CD-AA25-4743-B8EA-8452218BE020}" srcId="{0CD8DFCE-50BF-4879-9D68-48622E63F1E4}" destId="{C4C8B6EE-6E71-4188-A6C4-4BAF4988BCC5}" srcOrd="1" destOrd="0" parTransId="{CAFD3DC5-D6CE-450C-8026-70AA0C604048}" sibTransId="{63F4931A-F132-4ED1-8F47-9CF5D660ED4D}"/>
    <dgm:cxn modelId="{5661FBE6-4D62-4BD2-BD8B-8CA2610EFC8A}" type="presOf" srcId="{F4182834-AE34-4C67-B111-FAA9A1334404}" destId="{0B9319F2-2AA3-4DDF-9690-C29A9F1C83B9}" srcOrd="0" destOrd="0" presId="urn:microsoft.com/office/officeart/2011/layout/TabList"/>
    <dgm:cxn modelId="{5D0AF629-793F-4F83-BC76-509CFBF2DB6D}" type="presParOf" srcId="{C9B79106-E51F-48EC-A988-33FE6AC4717E}" destId="{7C997708-0DBA-435D-B8F1-0AF68FEA9A60}" srcOrd="0" destOrd="0" presId="urn:microsoft.com/office/officeart/2011/layout/TabList"/>
    <dgm:cxn modelId="{79F8FD2A-247A-4698-A933-C3C4BFB67870}" type="presParOf" srcId="{7C997708-0DBA-435D-B8F1-0AF68FEA9A60}" destId="{2F23A3E7-855A-4AB8-8F10-BDBFA6B89DAB}" srcOrd="0" destOrd="0" presId="urn:microsoft.com/office/officeart/2011/layout/TabList"/>
    <dgm:cxn modelId="{5DB4B0D2-C927-42A3-933E-F14B7E8A7555}" type="presParOf" srcId="{7C997708-0DBA-435D-B8F1-0AF68FEA9A60}" destId="{66704AD2-4325-4240-B26F-B1A7B68C7F1E}" srcOrd="1" destOrd="0" presId="urn:microsoft.com/office/officeart/2011/layout/TabList"/>
    <dgm:cxn modelId="{BC66469D-6E6F-495E-B1E2-6ABBDBF7938A}" type="presParOf" srcId="{7C997708-0DBA-435D-B8F1-0AF68FEA9A60}" destId="{6382CF5E-FA81-4BE5-BBA9-D18998B4F354}" srcOrd="2" destOrd="0" presId="urn:microsoft.com/office/officeart/2011/layout/TabList"/>
    <dgm:cxn modelId="{E8053AAA-679B-4A1C-9073-667EDF1A33AB}" type="presParOf" srcId="{C9B79106-E51F-48EC-A988-33FE6AC4717E}" destId="{8924FB99-92DD-49C6-A29C-551F64576F8D}" srcOrd="1" destOrd="0" presId="urn:microsoft.com/office/officeart/2011/layout/TabList"/>
    <dgm:cxn modelId="{66570581-D0B3-4371-ADAC-B3767FC9DBBC}" type="presParOf" srcId="{C9B79106-E51F-48EC-A988-33FE6AC4717E}" destId="{A8AD756C-7C36-48C4-BA65-F471610E3385}" srcOrd="2" destOrd="0" presId="urn:microsoft.com/office/officeart/2011/layout/TabList"/>
    <dgm:cxn modelId="{97ACAC6B-151E-4DDB-BA7B-3D883B5072F0}" type="presParOf" srcId="{A8AD756C-7C36-48C4-BA65-F471610E3385}" destId="{0B9319F2-2AA3-4DDF-9690-C29A9F1C83B9}" srcOrd="0" destOrd="0" presId="urn:microsoft.com/office/officeart/2011/layout/TabList"/>
    <dgm:cxn modelId="{3FE9BC62-FA8D-491E-AB9D-F7284EB4FB60}" type="presParOf" srcId="{A8AD756C-7C36-48C4-BA65-F471610E3385}" destId="{0314B118-50D5-4416-823D-57D2EC882790}" srcOrd="1" destOrd="0" presId="urn:microsoft.com/office/officeart/2011/layout/TabList"/>
    <dgm:cxn modelId="{03A76D15-DF6F-4353-9F84-DAF98F84B9F2}" type="presParOf" srcId="{A8AD756C-7C36-48C4-BA65-F471610E3385}" destId="{4519AB4D-6639-4911-A15E-FA3552F22EA2}" srcOrd="2" destOrd="0" presId="urn:microsoft.com/office/officeart/2011/layout/TabList"/>
    <dgm:cxn modelId="{358B9359-813D-49B8-9006-8C10AD0C7AAC}" type="presParOf" srcId="{C9B79106-E51F-48EC-A988-33FE6AC4717E}" destId="{8E1170B2-5C85-4262-9534-867641E1353C}" srcOrd="3" destOrd="0" presId="urn:microsoft.com/office/officeart/2011/layout/TabList"/>
    <dgm:cxn modelId="{CDC961E5-63E1-4A96-8B66-D09D1F2BA529}" type="presParOf" srcId="{C9B79106-E51F-48EC-A988-33FE6AC4717E}" destId="{84EBA46F-52D8-4BFF-A331-0F592CB30F8F}" srcOrd="4" destOrd="0" presId="urn:microsoft.com/office/officeart/2011/layout/TabList"/>
    <dgm:cxn modelId="{653A05DA-79BB-4445-B597-FB49F5F43281}" type="presParOf" srcId="{84EBA46F-52D8-4BFF-A331-0F592CB30F8F}" destId="{A53C2EFC-1F3A-48A6-8795-132E9C33DDF7}" srcOrd="0" destOrd="0" presId="urn:microsoft.com/office/officeart/2011/layout/TabList"/>
    <dgm:cxn modelId="{2B05432C-7D24-4C87-BD10-E11D1592BCA4}" type="presParOf" srcId="{84EBA46F-52D8-4BFF-A331-0F592CB30F8F}" destId="{C226588A-0287-4B50-9D83-5AD26F25AD8B}" srcOrd="1" destOrd="0" presId="urn:microsoft.com/office/officeart/2011/layout/TabList"/>
    <dgm:cxn modelId="{A90ED168-51C7-40E1-B84C-67C53C882DEF}" type="presParOf" srcId="{84EBA46F-52D8-4BFF-A331-0F592CB30F8F}" destId="{01175A08-523D-4814-B389-8A8771B42AB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6EE03-5751-45AE-A890-1677A00F6A2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1A66A-B5C4-4EBF-B51F-A89A440A7A2E}">
      <dgm:prSet phldrT="[Text]" custT="1"/>
      <dgm:spPr/>
      <dgm:t>
        <a:bodyPr/>
        <a:lstStyle/>
        <a:p>
          <a:r>
            <a:rPr lang="zh-CN" altLang="en-US" sz="4000" dirty="0"/>
            <a:t>好处</a:t>
          </a:r>
          <a:endParaRPr lang="en-US" sz="4000" dirty="0"/>
        </a:p>
      </dgm:t>
    </dgm:pt>
    <dgm:pt modelId="{195A43E6-3586-4EB6-A1A2-4A917F43581A}" type="parTrans" cxnId="{0CE1445E-183B-4E20-B620-B064B4F2C913}">
      <dgm:prSet/>
      <dgm:spPr/>
      <dgm:t>
        <a:bodyPr/>
        <a:lstStyle/>
        <a:p>
          <a:endParaRPr lang="en-US"/>
        </a:p>
      </dgm:t>
    </dgm:pt>
    <dgm:pt modelId="{41316F5A-7286-4705-84E4-F271BA175522}" type="sibTrans" cxnId="{0CE1445E-183B-4E20-B620-B064B4F2C913}">
      <dgm:prSet/>
      <dgm:spPr/>
      <dgm:t>
        <a:bodyPr/>
        <a:lstStyle/>
        <a:p>
          <a:endParaRPr lang="en-US"/>
        </a:p>
      </dgm:t>
    </dgm:pt>
    <dgm:pt modelId="{D77E9D71-E788-465D-AD70-1FA718C2C533}">
      <dgm:prSet phldrT="[Text]" custT="1"/>
      <dgm:spPr/>
      <dgm:t>
        <a:bodyPr/>
        <a:lstStyle/>
        <a:p>
          <a:r>
            <a:rPr lang="zh-CN" altLang="en-US" sz="2800" dirty="0"/>
            <a:t>经验、学习、独立、自制、生活能力、人际关系、成熟</a:t>
          </a:r>
          <a:endParaRPr lang="en-US" sz="2800" dirty="0"/>
        </a:p>
      </dgm:t>
    </dgm:pt>
    <dgm:pt modelId="{41FFE791-7EA9-4EDC-86E9-216C7DB40D96}" type="parTrans" cxnId="{6537B981-5735-45A9-B454-69CC4D6E073B}">
      <dgm:prSet/>
      <dgm:spPr/>
      <dgm:t>
        <a:bodyPr/>
        <a:lstStyle/>
        <a:p>
          <a:endParaRPr lang="en-US"/>
        </a:p>
      </dgm:t>
    </dgm:pt>
    <dgm:pt modelId="{A9EA75E8-021B-4C3D-80F4-6830E4778E23}" type="sibTrans" cxnId="{6537B981-5735-45A9-B454-69CC4D6E073B}">
      <dgm:prSet/>
      <dgm:spPr/>
      <dgm:t>
        <a:bodyPr/>
        <a:lstStyle/>
        <a:p>
          <a:endParaRPr lang="en-US"/>
        </a:p>
      </dgm:t>
    </dgm:pt>
    <dgm:pt modelId="{6CC94682-61D1-49C2-A4D9-3935B43F79A1}">
      <dgm:prSet phldrT="[Text]" custT="1"/>
      <dgm:spPr/>
      <dgm:t>
        <a:bodyPr/>
        <a:lstStyle/>
        <a:p>
          <a:r>
            <a:rPr lang="zh-CN" altLang="en-US" sz="4000" dirty="0"/>
            <a:t>弊处</a:t>
          </a:r>
          <a:endParaRPr lang="en-US" sz="4000" dirty="0"/>
        </a:p>
      </dgm:t>
    </dgm:pt>
    <dgm:pt modelId="{4B0ACB0E-3DE7-4B08-91B4-99C3081B1C40}" type="parTrans" cxnId="{8DEAB5D9-F0A8-41EB-84D4-1C99DD258FB4}">
      <dgm:prSet/>
      <dgm:spPr/>
      <dgm:t>
        <a:bodyPr/>
        <a:lstStyle/>
        <a:p>
          <a:endParaRPr lang="en-US"/>
        </a:p>
      </dgm:t>
    </dgm:pt>
    <dgm:pt modelId="{7D4ABAD0-F9EA-4EC2-9146-407C7F5E2E12}" type="sibTrans" cxnId="{8DEAB5D9-F0A8-41EB-84D4-1C99DD258FB4}">
      <dgm:prSet/>
      <dgm:spPr/>
      <dgm:t>
        <a:bodyPr/>
        <a:lstStyle/>
        <a:p>
          <a:endParaRPr lang="en-US"/>
        </a:p>
      </dgm:t>
    </dgm:pt>
    <dgm:pt modelId="{49078E55-D73C-4C59-8B68-211684E10F98}">
      <dgm:prSet phldrT="[Text]" custT="1"/>
      <dgm:spPr/>
      <dgm:t>
        <a:bodyPr/>
        <a:lstStyle/>
        <a:p>
          <a:r>
            <a:rPr lang="zh-CN" altLang="en-US" sz="2800" dirty="0"/>
            <a:t>花费时间、时间安排、安全、环境影响</a:t>
          </a:r>
          <a:endParaRPr lang="en-US" sz="2800" dirty="0"/>
        </a:p>
      </dgm:t>
    </dgm:pt>
    <dgm:pt modelId="{D2F108B5-AE45-43EE-AB56-C5DFE574F819}" type="parTrans" cxnId="{F4D25728-CF84-40AC-857A-E69EDC6313F7}">
      <dgm:prSet/>
      <dgm:spPr/>
      <dgm:t>
        <a:bodyPr/>
        <a:lstStyle/>
        <a:p>
          <a:endParaRPr lang="en-US"/>
        </a:p>
      </dgm:t>
    </dgm:pt>
    <dgm:pt modelId="{23A45048-C8DB-4236-AD7A-8F2248A8F4F7}" type="sibTrans" cxnId="{F4D25728-CF84-40AC-857A-E69EDC6313F7}">
      <dgm:prSet/>
      <dgm:spPr/>
      <dgm:t>
        <a:bodyPr/>
        <a:lstStyle/>
        <a:p>
          <a:endParaRPr lang="en-US"/>
        </a:p>
      </dgm:t>
    </dgm:pt>
    <dgm:pt modelId="{8028D1EB-EB3B-4972-A04E-8008D8F8A85C}" type="pres">
      <dgm:prSet presAssocID="{FC06EE03-5751-45AE-A890-1677A00F6A26}" presName="Name0" presStyleCnt="0">
        <dgm:presLayoutVars>
          <dgm:dir/>
          <dgm:animLvl val="lvl"/>
          <dgm:resizeHandles val="exact"/>
        </dgm:presLayoutVars>
      </dgm:prSet>
      <dgm:spPr/>
    </dgm:pt>
    <dgm:pt modelId="{1A83B54A-E693-4D31-8559-FEF4FE2C2D03}" type="pres">
      <dgm:prSet presAssocID="{1BC1A66A-B5C4-4EBF-B51F-A89A440A7A2E}" presName="linNode" presStyleCnt="0"/>
      <dgm:spPr/>
    </dgm:pt>
    <dgm:pt modelId="{36FD8BF1-5EF5-4203-95A9-0A534EBDDC82}" type="pres">
      <dgm:prSet presAssocID="{1BC1A66A-B5C4-4EBF-B51F-A89A440A7A2E}" presName="parTx" presStyleLbl="revTx" presStyleIdx="0" presStyleCnt="2" custScaleX="185988">
        <dgm:presLayoutVars>
          <dgm:chMax val="1"/>
          <dgm:bulletEnabled val="1"/>
        </dgm:presLayoutVars>
      </dgm:prSet>
      <dgm:spPr/>
    </dgm:pt>
    <dgm:pt modelId="{3680CF20-8F69-4A4B-86FE-4F7B90D9739F}" type="pres">
      <dgm:prSet presAssocID="{1BC1A66A-B5C4-4EBF-B51F-A89A440A7A2E}" presName="bracket" presStyleLbl="parChTrans1D1" presStyleIdx="0" presStyleCnt="2"/>
      <dgm:spPr/>
    </dgm:pt>
    <dgm:pt modelId="{E9FCC7E5-9965-427B-A9F7-83A11C88CCFC}" type="pres">
      <dgm:prSet presAssocID="{1BC1A66A-B5C4-4EBF-B51F-A89A440A7A2E}" presName="spH" presStyleCnt="0"/>
      <dgm:spPr/>
    </dgm:pt>
    <dgm:pt modelId="{111F61F7-C318-4CD6-94B0-0190472D84F8}" type="pres">
      <dgm:prSet presAssocID="{1BC1A66A-B5C4-4EBF-B51F-A89A440A7A2E}" presName="desTx" presStyleLbl="node1" presStyleIdx="0" presStyleCnt="2" custScaleX="116062">
        <dgm:presLayoutVars>
          <dgm:bulletEnabled val="1"/>
        </dgm:presLayoutVars>
      </dgm:prSet>
      <dgm:spPr/>
    </dgm:pt>
    <dgm:pt modelId="{E8D00CCD-E40C-4913-9C03-567D5E870B18}" type="pres">
      <dgm:prSet presAssocID="{41316F5A-7286-4705-84E4-F271BA175522}" presName="spV" presStyleCnt="0"/>
      <dgm:spPr/>
    </dgm:pt>
    <dgm:pt modelId="{ECBF88C5-E6DA-443B-B247-651F5BE0DED7}" type="pres">
      <dgm:prSet presAssocID="{6CC94682-61D1-49C2-A4D9-3935B43F79A1}" presName="linNode" presStyleCnt="0"/>
      <dgm:spPr/>
    </dgm:pt>
    <dgm:pt modelId="{FA72F34A-FB8F-44B6-B3C5-79E141B084E1}" type="pres">
      <dgm:prSet presAssocID="{6CC94682-61D1-49C2-A4D9-3935B43F79A1}" presName="parTx" presStyleLbl="revTx" presStyleIdx="1" presStyleCnt="2" custScaleX="171845">
        <dgm:presLayoutVars>
          <dgm:chMax val="1"/>
          <dgm:bulletEnabled val="1"/>
        </dgm:presLayoutVars>
      </dgm:prSet>
      <dgm:spPr/>
    </dgm:pt>
    <dgm:pt modelId="{06A298EE-4131-400B-9BEC-EE33139CF009}" type="pres">
      <dgm:prSet presAssocID="{6CC94682-61D1-49C2-A4D9-3935B43F79A1}" presName="bracket" presStyleLbl="parChTrans1D1" presStyleIdx="1" presStyleCnt="2"/>
      <dgm:spPr/>
    </dgm:pt>
    <dgm:pt modelId="{37F64D8A-6697-4E91-9436-D170FEE9BE26}" type="pres">
      <dgm:prSet presAssocID="{6CC94682-61D1-49C2-A4D9-3935B43F79A1}" presName="spH" presStyleCnt="0"/>
      <dgm:spPr/>
    </dgm:pt>
    <dgm:pt modelId="{567F5B02-DBD3-4B2A-88A4-00497C0F064A}" type="pres">
      <dgm:prSet presAssocID="{6CC94682-61D1-49C2-A4D9-3935B43F79A1}" presName="desTx" presStyleLbl="node1" presStyleIdx="1" presStyleCnt="2">
        <dgm:presLayoutVars>
          <dgm:bulletEnabled val="1"/>
        </dgm:presLayoutVars>
      </dgm:prSet>
      <dgm:spPr/>
    </dgm:pt>
  </dgm:ptLst>
  <dgm:cxnLst>
    <dgm:cxn modelId="{F4D25728-CF84-40AC-857A-E69EDC6313F7}" srcId="{6CC94682-61D1-49C2-A4D9-3935B43F79A1}" destId="{49078E55-D73C-4C59-8B68-211684E10F98}" srcOrd="0" destOrd="0" parTransId="{D2F108B5-AE45-43EE-AB56-C5DFE574F819}" sibTransId="{23A45048-C8DB-4236-AD7A-8F2248A8F4F7}"/>
    <dgm:cxn modelId="{E614F53B-56B4-4257-84D1-455A3DE6A536}" type="presOf" srcId="{FC06EE03-5751-45AE-A890-1677A00F6A26}" destId="{8028D1EB-EB3B-4972-A04E-8008D8F8A85C}" srcOrd="0" destOrd="0" presId="urn:diagrams.loki3.com/BracketList"/>
    <dgm:cxn modelId="{57F50B3E-3C3A-4D5B-B9A7-0F38AAFB0F1E}" type="presOf" srcId="{D77E9D71-E788-465D-AD70-1FA718C2C533}" destId="{111F61F7-C318-4CD6-94B0-0190472D84F8}" srcOrd="0" destOrd="0" presId="urn:diagrams.loki3.com/BracketList"/>
    <dgm:cxn modelId="{0CE1445E-183B-4E20-B620-B064B4F2C913}" srcId="{FC06EE03-5751-45AE-A890-1677A00F6A26}" destId="{1BC1A66A-B5C4-4EBF-B51F-A89A440A7A2E}" srcOrd="0" destOrd="0" parTransId="{195A43E6-3586-4EB6-A1A2-4A917F43581A}" sibTransId="{41316F5A-7286-4705-84E4-F271BA175522}"/>
    <dgm:cxn modelId="{6537B981-5735-45A9-B454-69CC4D6E073B}" srcId="{1BC1A66A-B5C4-4EBF-B51F-A89A440A7A2E}" destId="{D77E9D71-E788-465D-AD70-1FA718C2C533}" srcOrd="0" destOrd="0" parTransId="{41FFE791-7EA9-4EDC-86E9-216C7DB40D96}" sibTransId="{A9EA75E8-021B-4C3D-80F4-6830E4778E23}"/>
    <dgm:cxn modelId="{BCA5BBB8-2671-4011-82CE-C857C6C671DB}" type="presOf" srcId="{6CC94682-61D1-49C2-A4D9-3935B43F79A1}" destId="{FA72F34A-FB8F-44B6-B3C5-79E141B084E1}" srcOrd="0" destOrd="0" presId="urn:diagrams.loki3.com/BracketList"/>
    <dgm:cxn modelId="{086BCCC8-2D77-4417-95C0-97D0DAC62DEC}" type="presOf" srcId="{49078E55-D73C-4C59-8B68-211684E10F98}" destId="{567F5B02-DBD3-4B2A-88A4-00497C0F064A}" srcOrd="0" destOrd="0" presId="urn:diagrams.loki3.com/BracketList"/>
    <dgm:cxn modelId="{301F54CF-BE6A-4494-B2A2-6A1FA0F17F7B}" type="presOf" srcId="{1BC1A66A-B5C4-4EBF-B51F-A89A440A7A2E}" destId="{36FD8BF1-5EF5-4203-95A9-0A534EBDDC82}" srcOrd="0" destOrd="0" presId="urn:diagrams.loki3.com/BracketList"/>
    <dgm:cxn modelId="{8DEAB5D9-F0A8-41EB-84D4-1C99DD258FB4}" srcId="{FC06EE03-5751-45AE-A890-1677A00F6A26}" destId="{6CC94682-61D1-49C2-A4D9-3935B43F79A1}" srcOrd="1" destOrd="0" parTransId="{4B0ACB0E-3DE7-4B08-91B4-99C3081B1C40}" sibTransId="{7D4ABAD0-F9EA-4EC2-9146-407C7F5E2E12}"/>
    <dgm:cxn modelId="{4911294A-E59E-477C-B99F-5C3F8D540B8A}" type="presParOf" srcId="{8028D1EB-EB3B-4972-A04E-8008D8F8A85C}" destId="{1A83B54A-E693-4D31-8559-FEF4FE2C2D03}" srcOrd="0" destOrd="0" presId="urn:diagrams.loki3.com/BracketList"/>
    <dgm:cxn modelId="{9EC55518-E2DA-45C9-B109-160801382E5C}" type="presParOf" srcId="{1A83B54A-E693-4D31-8559-FEF4FE2C2D03}" destId="{36FD8BF1-5EF5-4203-95A9-0A534EBDDC82}" srcOrd="0" destOrd="0" presId="urn:diagrams.loki3.com/BracketList"/>
    <dgm:cxn modelId="{DC3E838D-EE72-49DE-86D9-7D99AB4CD39C}" type="presParOf" srcId="{1A83B54A-E693-4D31-8559-FEF4FE2C2D03}" destId="{3680CF20-8F69-4A4B-86FE-4F7B90D9739F}" srcOrd="1" destOrd="0" presId="urn:diagrams.loki3.com/BracketList"/>
    <dgm:cxn modelId="{BB5EF904-823F-4507-BCF6-AFF12ADBC1CE}" type="presParOf" srcId="{1A83B54A-E693-4D31-8559-FEF4FE2C2D03}" destId="{E9FCC7E5-9965-427B-A9F7-83A11C88CCFC}" srcOrd="2" destOrd="0" presId="urn:diagrams.loki3.com/BracketList"/>
    <dgm:cxn modelId="{28AE1C25-64D7-4529-BA67-A05079EBAD48}" type="presParOf" srcId="{1A83B54A-E693-4D31-8559-FEF4FE2C2D03}" destId="{111F61F7-C318-4CD6-94B0-0190472D84F8}" srcOrd="3" destOrd="0" presId="urn:diagrams.loki3.com/BracketList"/>
    <dgm:cxn modelId="{704C0C3A-476D-470D-A1F2-68EE386CF80B}" type="presParOf" srcId="{8028D1EB-EB3B-4972-A04E-8008D8F8A85C}" destId="{E8D00CCD-E40C-4913-9C03-567D5E870B18}" srcOrd="1" destOrd="0" presId="urn:diagrams.loki3.com/BracketList"/>
    <dgm:cxn modelId="{0CEC27C4-AF4C-432C-8F2C-7138B3280338}" type="presParOf" srcId="{8028D1EB-EB3B-4972-A04E-8008D8F8A85C}" destId="{ECBF88C5-E6DA-443B-B247-651F5BE0DED7}" srcOrd="2" destOrd="0" presId="urn:diagrams.loki3.com/BracketList"/>
    <dgm:cxn modelId="{2515F706-7900-4B55-A9C8-AA804713F4E7}" type="presParOf" srcId="{ECBF88C5-E6DA-443B-B247-651F5BE0DED7}" destId="{FA72F34A-FB8F-44B6-B3C5-79E141B084E1}" srcOrd="0" destOrd="0" presId="urn:diagrams.loki3.com/BracketList"/>
    <dgm:cxn modelId="{2A83A3D5-F326-4035-85AA-1C90E8E161D2}" type="presParOf" srcId="{ECBF88C5-E6DA-443B-B247-651F5BE0DED7}" destId="{06A298EE-4131-400B-9BEC-EE33139CF009}" srcOrd="1" destOrd="0" presId="urn:diagrams.loki3.com/BracketList"/>
    <dgm:cxn modelId="{665875D7-1A91-410D-9E6A-F4E60DD6A110}" type="presParOf" srcId="{ECBF88C5-E6DA-443B-B247-651F5BE0DED7}" destId="{37F64D8A-6697-4E91-9436-D170FEE9BE26}" srcOrd="2" destOrd="0" presId="urn:diagrams.loki3.com/BracketList"/>
    <dgm:cxn modelId="{B743CFF2-73D4-4359-B2C7-D292F127354B}" type="presParOf" srcId="{ECBF88C5-E6DA-443B-B247-651F5BE0DED7}" destId="{567F5B02-DBD3-4B2A-88A4-00497C0F064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CD171-39EC-4582-831D-1FB39962A5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C8E62-B3CA-4752-BD34-3A9822E12260}">
      <dgm:prSet phldrT="[Text]"/>
      <dgm:spPr/>
      <dgm:t>
        <a:bodyPr/>
        <a:lstStyle/>
        <a:p>
          <a:r>
            <a:rPr lang="zh-CN" altLang="en-US" dirty="0"/>
            <a:t>奖学金：优秀的奖励</a:t>
          </a:r>
          <a:endParaRPr lang="en-US" dirty="0"/>
        </a:p>
      </dgm:t>
    </dgm:pt>
    <dgm:pt modelId="{46600C7D-8B1C-4501-B0A1-416B3C4B3800}" type="parTrans" cxnId="{3B5DEC0E-601E-4AD7-829C-6665C2F5C25D}">
      <dgm:prSet/>
      <dgm:spPr/>
      <dgm:t>
        <a:bodyPr/>
        <a:lstStyle/>
        <a:p>
          <a:endParaRPr lang="en-US"/>
        </a:p>
      </dgm:t>
    </dgm:pt>
    <dgm:pt modelId="{873907E8-0415-4EBC-B9FA-5BCD8D43F5EE}" type="sibTrans" cxnId="{3B5DEC0E-601E-4AD7-829C-6665C2F5C25D}">
      <dgm:prSet/>
      <dgm:spPr/>
      <dgm:t>
        <a:bodyPr/>
        <a:lstStyle/>
        <a:p>
          <a:endParaRPr lang="en-US"/>
        </a:p>
      </dgm:t>
    </dgm:pt>
    <dgm:pt modelId="{539496A8-524C-499C-8A21-C416E8ED87FE}">
      <dgm:prSet phldrT="[Text]"/>
      <dgm:spPr/>
      <dgm:t>
        <a:bodyPr/>
        <a:lstStyle/>
        <a:p>
          <a:r>
            <a:rPr lang="zh-CN" altLang="en-US" dirty="0"/>
            <a:t>申请：个人表现</a:t>
          </a:r>
          <a:endParaRPr lang="en-US" dirty="0"/>
        </a:p>
      </dgm:t>
    </dgm:pt>
    <dgm:pt modelId="{A9B974C9-97B8-45A3-9233-9EBD4B56D4A7}" type="parTrans" cxnId="{E0E19888-F417-469C-AF9D-CE0D4A589A00}">
      <dgm:prSet/>
      <dgm:spPr/>
      <dgm:t>
        <a:bodyPr/>
        <a:lstStyle/>
        <a:p>
          <a:endParaRPr lang="en-US"/>
        </a:p>
      </dgm:t>
    </dgm:pt>
    <dgm:pt modelId="{D8827961-DA55-4510-9FBC-D1C8C183E421}" type="sibTrans" cxnId="{E0E19888-F417-469C-AF9D-CE0D4A589A00}">
      <dgm:prSet/>
      <dgm:spPr/>
      <dgm:t>
        <a:bodyPr/>
        <a:lstStyle/>
        <a:p>
          <a:endParaRPr lang="en-US"/>
        </a:p>
      </dgm:t>
    </dgm:pt>
    <dgm:pt modelId="{2A336103-8D5E-4FCC-8C84-8A2B90FC267D}">
      <dgm:prSet phldrT="[Text]"/>
      <dgm:spPr/>
      <dgm:t>
        <a:bodyPr/>
        <a:lstStyle/>
        <a:p>
          <a:r>
            <a:rPr lang="zh-CN" altLang="en-US" dirty="0"/>
            <a:t>助学金：经济上需要</a:t>
          </a:r>
          <a:endParaRPr lang="en-US" dirty="0"/>
        </a:p>
      </dgm:t>
    </dgm:pt>
    <dgm:pt modelId="{EF352054-26F9-47BC-8A32-7FE360012F4F}" type="parTrans" cxnId="{214E823F-B304-45A7-87CA-23DD6EA39B62}">
      <dgm:prSet/>
      <dgm:spPr/>
      <dgm:t>
        <a:bodyPr/>
        <a:lstStyle/>
        <a:p>
          <a:endParaRPr lang="en-US"/>
        </a:p>
      </dgm:t>
    </dgm:pt>
    <dgm:pt modelId="{F199B203-A746-4812-B699-CEB24CE71981}" type="sibTrans" cxnId="{214E823F-B304-45A7-87CA-23DD6EA39B62}">
      <dgm:prSet/>
      <dgm:spPr/>
      <dgm:t>
        <a:bodyPr/>
        <a:lstStyle/>
        <a:p>
          <a:endParaRPr lang="en-US"/>
        </a:p>
      </dgm:t>
    </dgm:pt>
    <dgm:pt modelId="{C7B856B9-1B3E-4303-9D88-E5F31B688400}">
      <dgm:prSet phldrT="[Text]"/>
      <dgm:spPr/>
      <dgm:t>
        <a:bodyPr/>
        <a:lstStyle/>
        <a:p>
          <a:r>
            <a:rPr lang="zh-CN" altLang="en-US" dirty="0"/>
            <a:t>申请：父母的报税表</a:t>
          </a:r>
          <a:endParaRPr lang="en-US" dirty="0"/>
        </a:p>
      </dgm:t>
    </dgm:pt>
    <dgm:pt modelId="{BB91CA00-DD84-4756-90E4-43303DB5A687}" type="parTrans" cxnId="{84409CEB-DC05-4C5B-9DA9-E819184F477A}">
      <dgm:prSet/>
      <dgm:spPr/>
      <dgm:t>
        <a:bodyPr/>
        <a:lstStyle/>
        <a:p>
          <a:endParaRPr lang="en-US"/>
        </a:p>
      </dgm:t>
    </dgm:pt>
    <dgm:pt modelId="{F822DA9A-BDF9-442F-90A1-323C12AFB5EE}" type="sibTrans" cxnId="{84409CEB-DC05-4C5B-9DA9-E819184F477A}">
      <dgm:prSet/>
      <dgm:spPr/>
      <dgm:t>
        <a:bodyPr/>
        <a:lstStyle/>
        <a:p>
          <a:endParaRPr lang="en-US"/>
        </a:p>
      </dgm:t>
    </dgm:pt>
    <dgm:pt modelId="{03FEA8DC-40AD-46B0-8DE0-EF0351CE31EA}" type="pres">
      <dgm:prSet presAssocID="{713CD171-39EC-4582-831D-1FB39962A5C3}" presName="linear" presStyleCnt="0">
        <dgm:presLayoutVars>
          <dgm:animLvl val="lvl"/>
          <dgm:resizeHandles val="exact"/>
        </dgm:presLayoutVars>
      </dgm:prSet>
      <dgm:spPr/>
    </dgm:pt>
    <dgm:pt modelId="{C8BA6CC5-88BA-4946-9BDE-2660205810B7}" type="pres">
      <dgm:prSet presAssocID="{A34C8E62-B3CA-4752-BD34-3A9822E122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473146-5AD8-4880-A473-B7ECE255BA02}" type="pres">
      <dgm:prSet presAssocID="{A34C8E62-B3CA-4752-BD34-3A9822E12260}" presName="childText" presStyleLbl="revTx" presStyleIdx="0" presStyleCnt="2">
        <dgm:presLayoutVars>
          <dgm:bulletEnabled val="1"/>
        </dgm:presLayoutVars>
      </dgm:prSet>
      <dgm:spPr/>
    </dgm:pt>
    <dgm:pt modelId="{213FE719-F928-4B4D-9A29-970FDFC0E526}" type="pres">
      <dgm:prSet presAssocID="{2A336103-8D5E-4FCC-8C84-8A2B90FC26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242367C-527E-4E2A-B5AB-C4D69B4F93C3}" type="pres">
      <dgm:prSet presAssocID="{2A336103-8D5E-4FCC-8C84-8A2B90FC267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B5DEC0E-601E-4AD7-829C-6665C2F5C25D}" srcId="{713CD171-39EC-4582-831D-1FB39962A5C3}" destId="{A34C8E62-B3CA-4752-BD34-3A9822E12260}" srcOrd="0" destOrd="0" parTransId="{46600C7D-8B1C-4501-B0A1-416B3C4B3800}" sibTransId="{873907E8-0415-4EBC-B9FA-5BCD8D43F5EE}"/>
    <dgm:cxn modelId="{C5223D37-AFE9-4D71-9344-0987AE59984F}" type="presOf" srcId="{713CD171-39EC-4582-831D-1FB39962A5C3}" destId="{03FEA8DC-40AD-46B0-8DE0-EF0351CE31EA}" srcOrd="0" destOrd="0" presId="urn:microsoft.com/office/officeart/2005/8/layout/vList2"/>
    <dgm:cxn modelId="{214E823F-B304-45A7-87CA-23DD6EA39B62}" srcId="{713CD171-39EC-4582-831D-1FB39962A5C3}" destId="{2A336103-8D5E-4FCC-8C84-8A2B90FC267D}" srcOrd="1" destOrd="0" parTransId="{EF352054-26F9-47BC-8A32-7FE360012F4F}" sibTransId="{F199B203-A746-4812-B699-CEB24CE71981}"/>
    <dgm:cxn modelId="{1B40D141-5409-4C11-BEED-9C6982B1A984}" type="presOf" srcId="{539496A8-524C-499C-8A21-C416E8ED87FE}" destId="{E6473146-5AD8-4880-A473-B7ECE255BA02}" srcOrd="0" destOrd="0" presId="urn:microsoft.com/office/officeart/2005/8/layout/vList2"/>
    <dgm:cxn modelId="{E0E19888-F417-469C-AF9D-CE0D4A589A00}" srcId="{A34C8E62-B3CA-4752-BD34-3A9822E12260}" destId="{539496A8-524C-499C-8A21-C416E8ED87FE}" srcOrd="0" destOrd="0" parTransId="{A9B974C9-97B8-45A3-9233-9EBD4B56D4A7}" sibTransId="{D8827961-DA55-4510-9FBC-D1C8C183E421}"/>
    <dgm:cxn modelId="{3512859E-3914-4B47-AAB4-C25AEC5FAB5B}" type="presOf" srcId="{C7B856B9-1B3E-4303-9D88-E5F31B688400}" destId="{1242367C-527E-4E2A-B5AB-C4D69B4F93C3}" srcOrd="0" destOrd="0" presId="urn:microsoft.com/office/officeart/2005/8/layout/vList2"/>
    <dgm:cxn modelId="{2533EBCB-761B-4481-A0A8-9A56B3D81B28}" type="presOf" srcId="{2A336103-8D5E-4FCC-8C84-8A2B90FC267D}" destId="{213FE719-F928-4B4D-9A29-970FDFC0E526}" srcOrd="0" destOrd="0" presId="urn:microsoft.com/office/officeart/2005/8/layout/vList2"/>
    <dgm:cxn modelId="{5A444ECE-7ACE-4FFC-BBA6-499596156F32}" type="presOf" srcId="{A34C8E62-B3CA-4752-BD34-3A9822E12260}" destId="{C8BA6CC5-88BA-4946-9BDE-2660205810B7}" srcOrd="0" destOrd="0" presId="urn:microsoft.com/office/officeart/2005/8/layout/vList2"/>
    <dgm:cxn modelId="{84409CEB-DC05-4C5B-9DA9-E819184F477A}" srcId="{2A336103-8D5E-4FCC-8C84-8A2B90FC267D}" destId="{C7B856B9-1B3E-4303-9D88-E5F31B688400}" srcOrd="0" destOrd="0" parTransId="{BB91CA00-DD84-4756-90E4-43303DB5A687}" sibTransId="{F822DA9A-BDF9-442F-90A1-323C12AFB5EE}"/>
    <dgm:cxn modelId="{A06707C9-86C8-4433-A017-63E31E85ADE6}" type="presParOf" srcId="{03FEA8DC-40AD-46B0-8DE0-EF0351CE31EA}" destId="{C8BA6CC5-88BA-4946-9BDE-2660205810B7}" srcOrd="0" destOrd="0" presId="urn:microsoft.com/office/officeart/2005/8/layout/vList2"/>
    <dgm:cxn modelId="{1FD7D24C-ABC3-4016-8ECC-84A7E6ABFFBA}" type="presParOf" srcId="{03FEA8DC-40AD-46B0-8DE0-EF0351CE31EA}" destId="{E6473146-5AD8-4880-A473-B7ECE255BA02}" srcOrd="1" destOrd="0" presId="urn:microsoft.com/office/officeart/2005/8/layout/vList2"/>
    <dgm:cxn modelId="{2A73CFEC-099E-4F38-A389-E0D99D1E93E2}" type="presParOf" srcId="{03FEA8DC-40AD-46B0-8DE0-EF0351CE31EA}" destId="{213FE719-F928-4B4D-9A29-970FDFC0E526}" srcOrd="2" destOrd="0" presId="urn:microsoft.com/office/officeart/2005/8/layout/vList2"/>
    <dgm:cxn modelId="{73D20FD0-9C2F-46CF-A1F0-34589FAB31A5}" type="presParOf" srcId="{03FEA8DC-40AD-46B0-8DE0-EF0351CE31EA}" destId="{1242367C-527E-4E2A-B5AB-C4D69B4F93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A59F-E47C-41B2-B731-28D9C8F525F3}">
      <dsp:nvSpPr>
        <dsp:cNvPr id="0" name=""/>
        <dsp:cNvSpPr/>
      </dsp:nvSpPr>
      <dsp:spPr>
        <a:xfrm>
          <a:off x="0" y="3966588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9CFA1-6E02-429B-83DC-FFD611C63688}">
      <dsp:nvSpPr>
        <dsp:cNvPr id="0" name=""/>
        <dsp:cNvSpPr/>
      </dsp:nvSpPr>
      <dsp:spPr>
        <a:xfrm>
          <a:off x="0" y="184603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5A3CE-0C72-44BC-BE94-3B8BD0CDB54C}">
      <dsp:nvSpPr>
        <dsp:cNvPr id="0" name=""/>
        <dsp:cNvSpPr/>
      </dsp:nvSpPr>
      <dsp:spPr>
        <a:xfrm>
          <a:off x="2139695" y="471094"/>
          <a:ext cx="6089904" cy="1328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良好、良心</a:t>
          </a:r>
          <a:r>
            <a:rPr lang="en-US" altLang="zh-CN" sz="2800" kern="1200" dirty="0"/>
            <a:t>conscience</a:t>
          </a:r>
          <a:r>
            <a:rPr lang="zh-CN" altLang="en-US" sz="4000" kern="1200" dirty="0"/>
            <a:t>、良药</a:t>
          </a:r>
          <a:endParaRPr lang="en-US" sz="4000" kern="1200" dirty="0"/>
        </a:p>
      </dsp:txBody>
      <dsp:txXfrm>
        <a:off x="2139695" y="471094"/>
        <a:ext cx="6089904" cy="1328384"/>
      </dsp:txXfrm>
    </dsp:sp>
    <dsp:sp modelId="{6B2631B6-35DB-4070-A5D3-04ABCF308708}">
      <dsp:nvSpPr>
        <dsp:cNvPr id="0" name=""/>
        <dsp:cNvSpPr/>
      </dsp:nvSpPr>
      <dsp:spPr>
        <a:xfrm>
          <a:off x="82292" y="2479"/>
          <a:ext cx="1975110" cy="22656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400" kern="1200" dirty="0"/>
            <a:t>良</a:t>
          </a:r>
          <a:endParaRPr lang="en-US" sz="5400" kern="1200" dirty="0"/>
        </a:p>
      </dsp:txBody>
      <dsp:txXfrm>
        <a:off x="178726" y="98913"/>
        <a:ext cx="1782242" cy="2169181"/>
      </dsp:txXfrm>
    </dsp:sp>
    <dsp:sp modelId="{501301CE-6F41-47B2-B466-0E360FB7299D}">
      <dsp:nvSpPr>
        <dsp:cNvPr id="0" name=""/>
        <dsp:cNvSpPr/>
      </dsp:nvSpPr>
      <dsp:spPr>
        <a:xfrm>
          <a:off x="2139695" y="2749327"/>
          <a:ext cx="6089904" cy="121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经验、经历、经典</a:t>
          </a:r>
          <a:r>
            <a:rPr lang="en-US" altLang="zh-CN" sz="2800" kern="1200" dirty="0"/>
            <a:t>classic</a:t>
          </a:r>
          <a:endParaRPr lang="en-US" sz="2800" kern="1200" dirty="0"/>
        </a:p>
      </dsp:txBody>
      <dsp:txXfrm>
        <a:off x="2139695" y="2749327"/>
        <a:ext cx="6089904" cy="1217261"/>
      </dsp:txXfrm>
    </dsp:sp>
    <dsp:sp modelId="{B5090AA1-C012-4E2B-83A3-67D93BC675B6}">
      <dsp:nvSpPr>
        <dsp:cNvPr id="0" name=""/>
        <dsp:cNvSpPr/>
      </dsp:nvSpPr>
      <dsp:spPr>
        <a:xfrm>
          <a:off x="102619" y="2331437"/>
          <a:ext cx="1954783" cy="20579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400" kern="1200" dirty="0"/>
            <a:t>经</a:t>
          </a:r>
          <a:endParaRPr lang="en-US" sz="6400" kern="1200" dirty="0"/>
        </a:p>
      </dsp:txBody>
      <dsp:txXfrm>
        <a:off x="198061" y="2426879"/>
        <a:ext cx="1763899" cy="1962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75A08-523D-4814-B389-8A8771B42AB1}">
      <dsp:nvSpPr>
        <dsp:cNvPr id="0" name=""/>
        <dsp:cNvSpPr/>
      </dsp:nvSpPr>
      <dsp:spPr>
        <a:xfrm>
          <a:off x="0" y="4389288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9AB4D-6639-4911-A15E-FA3552F22EA2}">
      <dsp:nvSpPr>
        <dsp:cNvPr id="0" name=""/>
        <dsp:cNvSpPr/>
      </dsp:nvSpPr>
      <dsp:spPr>
        <a:xfrm>
          <a:off x="0" y="290264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CF5E-FA81-4BE5-BBA9-D18998B4F354}">
      <dsp:nvSpPr>
        <dsp:cNvPr id="0" name=""/>
        <dsp:cNvSpPr/>
      </dsp:nvSpPr>
      <dsp:spPr>
        <a:xfrm>
          <a:off x="0" y="1415999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3A3E7-855A-4AB8-8F10-BDBFA6B89DAB}">
      <dsp:nvSpPr>
        <dsp:cNvPr id="0" name=""/>
        <dsp:cNvSpPr/>
      </dsp:nvSpPr>
      <dsp:spPr>
        <a:xfrm>
          <a:off x="2139695" y="148"/>
          <a:ext cx="6089904" cy="1415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零用钱、饭钱、房钱</a:t>
          </a:r>
          <a:endParaRPr lang="en-US" sz="3800" kern="1200" dirty="0"/>
        </a:p>
      </dsp:txBody>
      <dsp:txXfrm>
        <a:off x="2139695" y="148"/>
        <a:ext cx="6089904" cy="1415851"/>
      </dsp:txXfrm>
    </dsp:sp>
    <dsp:sp modelId="{66704AD2-4325-4240-B26F-B1A7B68C7F1E}">
      <dsp:nvSpPr>
        <dsp:cNvPr id="0" name=""/>
        <dsp:cNvSpPr/>
      </dsp:nvSpPr>
      <dsp:spPr>
        <a:xfrm>
          <a:off x="0" y="148"/>
          <a:ext cx="2139696" cy="1415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钱</a:t>
          </a:r>
          <a:endParaRPr lang="en-US" sz="6500" kern="1200" dirty="0"/>
        </a:p>
      </dsp:txBody>
      <dsp:txXfrm>
        <a:off x="69129" y="69277"/>
        <a:ext cx="2001438" cy="1346722"/>
      </dsp:txXfrm>
    </dsp:sp>
    <dsp:sp modelId="{0B9319F2-2AA3-4DDF-9690-C29A9F1C83B9}">
      <dsp:nvSpPr>
        <dsp:cNvPr id="0" name=""/>
        <dsp:cNvSpPr/>
      </dsp:nvSpPr>
      <dsp:spPr>
        <a:xfrm>
          <a:off x="2139695" y="1486792"/>
          <a:ext cx="6089904" cy="1415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小费、水费、电费、水电费、学费、生活费、教育费</a:t>
          </a:r>
          <a:endParaRPr lang="en-US" sz="3800" kern="1200" dirty="0"/>
        </a:p>
      </dsp:txBody>
      <dsp:txXfrm>
        <a:off x="2139695" y="1486792"/>
        <a:ext cx="6089904" cy="1415851"/>
      </dsp:txXfrm>
    </dsp:sp>
    <dsp:sp modelId="{0314B118-50D5-4416-823D-57D2EC882790}">
      <dsp:nvSpPr>
        <dsp:cNvPr id="0" name=""/>
        <dsp:cNvSpPr/>
      </dsp:nvSpPr>
      <dsp:spPr>
        <a:xfrm>
          <a:off x="0" y="1486792"/>
          <a:ext cx="2139696" cy="1415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费</a:t>
          </a:r>
          <a:endParaRPr lang="en-US" sz="6500" kern="1200" dirty="0"/>
        </a:p>
      </dsp:txBody>
      <dsp:txXfrm>
        <a:off x="69129" y="1555921"/>
        <a:ext cx="2001438" cy="1346722"/>
      </dsp:txXfrm>
    </dsp:sp>
    <dsp:sp modelId="{A53C2EFC-1F3A-48A6-8795-132E9C33DDF7}">
      <dsp:nvSpPr>
        <dsp:cNvPr id="0" name=""/>
        <dsp:cNvSpPr/>
      </dsp:nvSpPr>
      <dsp:spPr>
        <a:xfrm>
          <a:off x="2139695" y="2973437"/>
          <a:ext cx="6089904" cy="1415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现金、租金、押金、奖学金</a:t>
          </a:r>
          <a:endParaRPr lang="en-US" sz="3800" kern="1200" dirty="0"/>
        </a:p>
      </dsp:txBody>
      <dsp:txXfrm>
        <a:off x="2139695" y="2973437"/>
        <a:ext cx="6089904" cy="1415851"/>
      </dsp:txXfrm>
    </dsp:sp>
    <dsp:sp modelId="{C226588A-0287-4B50-9D83-5AD26F25AD8B}">
      <dsp:nvSpPr>
        <dsp:cNvPr id="0" name=""/>
        <dsp:cNvSpPr/>
      </dsp:nvSpPr>
      <dsp:spPr>
        <a:xfrm>
          <a:off x="0" y="2973437"/>
          <a:ext cx="2139696" cy="1415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金</a:t>
          </a:r>
          <a:endParaRPr lang="en-US" sz="6500" kern="1200" dirty="0"/>
        </a:p>
      </dsp:txBody>
      <dsp:txXfrm>
        <a:off x="69129" y="3042566"/>
        <a:ext cx="2001438" cy="1346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D8BF1-5EF5-4203-95A9-0A534EBDDC82}">
      <dsp:nvSpPr>
        <dsp:cNvPr id="0" name=""/>
        <dsp:cNvSpPr/>
      </dsp:nvSpPr>
      <dsp:spPr>
        <a:xfrm>
          <a:off x="423" y="586100"/>
          <a:ext cx="3156032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好处</a:t>
          </a:r>
          <a:endParaRPr lang="en-US" sz="4000" kern="1200" dirty="0"/>
        </a:p>
      </dsp:txBody>
      <dsp:txXfrm>
        <a:off x="423" y="586100"/>
        <a:ext cx="3156032" cy="1267200"/>
      </dsp:txXfrm>
    </dsp:sp>
    <dsp:sp modelId="{3680CF20-8F69-4A4B-86FE-4F7B90D9739F}">
      <dsp:nvSpPr>
        <dsp:cNvPr id="0" name=""/>
        <dsp:cNvSpPr/>
      </dsp:nvSpPr>
      <dsp:spPr>
        <a:xfrm>
          <a:off x="3156455" y="576200"/>
          <a:ext cx="33938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F61F7-C318-4CD6-94B0-0190472D84F8}">
      <dsp:nvSpPr>
        <dsp:cNvPr id="0" name=""/>
        <dsp:cNvSpPr/>
      </dsp:nvSpPr>
      <dsp:spPr>
        <a:xfrm>
          <a:off x="3631587" y="576200"/>
          <a:ext cx="5356923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经验、学习、独立、自制、生活能力、人际关系、成熟</a:t>
          </a:r>
          <a:endParaRPr lang="en-US" sz="2800" kern="1200" dirty="0"/>
        </a:p>
      </dsp:txBody>
      <dsp:txXfrm>
        <a:off x="3631587" y="576200"/>
        <a:ext cx="5356923" cy="1287000"/>
      </dsp:txXfrm>
    </dsp:sp>
    <dsp:sp modelId="{FA72F34A-FB8F-44B6-B3C5-79E141B084E1}">
      <dsp:nvSpPr>
        <dsp:cNvPr id="0" name=""/>
        <dsp:cNvSpPr/>
      </dsp:nvSpPr>
      <dsp:spPr>
        <a:xfrm>
          <a:off x="423" y="2093600"/>
          <a:ext cx="3274414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弊处</a:t>
          </a:r>
          <a:endParaRPr lang="en-US" sz="4000" kern="1200" dirty="0"/>
        </a:p>
      </dsp:txBody>
      <dsp:txXfrm>
        <a:off x="423" y="2093600"/>
        <a:ext cx="3274414" cy="1267200"/>
      </dsp:txXfrm>
    </dsp:sp>
    <dsp:sp modelId="{06A298EE-4131-400B-9BEC-EE33139CF009}">
      <dsp:nvSpPr>
        <dsp:cNvPr id="0" name=""/>
        <dsp:cNvSpPr/>
      </dsp:nvSpPr>
      <dsp:spPr>
        <a:xfrm>
          <a:off x="3274837" y="2093600"/>
          <a:ext cx="381089" cy="126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F5B02-DBD3-4B2A-88A4-00497C0F064A}">
      <dsp:nvSpPr>
        <dsp:cNvPr id="0" name=""/>
        <dsp:cNvSpPr/>
      </dsp:nvSpPr>
      <dsp:spPr>
        <a:xfrm>
          <a:off x="3808362" y="2093600"/>
          <a:ext cx="5182814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花费时间、时间安排、安全、环境影响</a:t>
          </a:r>
          <a:endParaRPr lang="en-US" sz="2800" kern="1200" dirty="0"/>
        </a:p>
      </dsp:txBody>
      <dsp:txXfrm>
        <a:off x="3808362" y="2093600"/>
        <a:ext cx="5182814" cy="1267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A6CC5-88BA-4946-9BDE-2660205810B7}">
      <dsp:nvSpPr>
        <dsp:cNvPr id="0" name=""/>
        <dsp:cNvSpPr/>
      </dsp:nvSpPr>
      <dsp:spPr>
        <a:xfrm>
          <a:off x="0" y="29680"/>
          <a:ext cx="6096000" cy="1207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/>
            <a:t>奖学金：优秀的奖励</a:t>
          </a:r>
          <a:endParaRPr lang="en-US" sz="4800" kern="1200" dirty="0"/>
        </a:p>
      </dsp:txBody>
      <dsp:txXfrm>
        <a:off x="58942" y="88622"/>
        <a:ext cx="5978116" cy="1089555"/>
      </dsp:txXfrm>
    </dsp:sp>
    <dsp:sp modelId="{E6473146-5AD8-4880-A473-B7ECE255BA02}">
      <dsp:nvSpPr>
        <dsp:cNvPr id="0" name=""/>
        <dsp:cNvSpPr/>
      </dsp:nvSpPr>
      <dsp:spPr>
        <a:xfrm>
          <a:off x="0" y="1237120"/>
          <a:ext cx="6096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3700" kern="1200" dirty="0"/>
            <a:t>申请：个人表现</a:t>
          </a:r>
          <a:endParaRPr lang="en-US" sz="3700" kern="1200" dirty="0"/>
        </a:p>
      </dsp:txBody>
      <dsp:txXfrm>
        <a:off x="0" y="1237120"/>
        <a:ext cx="6096000" cy="794880"/>
      </dsp:txXfrm>
    </dsp:sp>
    <dsp:sp modelId="{213FE719-F928-4B4D-9A29-970FDFC0E526}">
      <dsp:nvSpPr>
        <dsp:cNvPr id="0" name=""/>
        <dsp:cNvSpPr/>
      </dsp:nvSpPr>
      <dsp:spPr>
        <a:xfrm>
          <a:off x="0" y="2032000"/>
          <a:ext cx="6096000" cy="1207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/>
            <a:t>助学金：经济上需要</a:t>
          </a:r>
          <a:endParaRPr lang="en-US" sz="4800" kern="1200" dirty="0"/>
        </a:p>
      </dsp:txBody>
      <dsp:txXfrm>
        <a:off x="58942" y="2090942"/>
        <a:ext cx="5978116" cy="1089555"/>
      </dsp:txXfrm>
    </dsp:sp>
    <dsp:sp modelId="{1242367C-527E-4E2A-B5AB-C4D69B4F93C3}">
      <dsp:nvSpPr>
        <dsp:cNvPr id="0" name=""/>
        <dsp:cNvSpPr/>
      </dsp:nvSpPr>
      <dsp:spPr>
        <a:xfrm>
          <a:off x="0" y="3239439"/>
          <a:ext cx="6096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3700" kern="1200" dirty="0"/>
            <a:t>申请：父母的报税表</a:t>
          </a:r>
          <a:endParaRPr lang="en-US" sz="3700" kern="1200" dirty="0"/>
        </a:p>
      </dsp:txBody>
      <dsp:txXfrm>
        <a:off x="0" y="3239439"/>
        <a:ext cx="6096000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476156-D76B-413A-8F88-AEF3189F746B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685800"/>
            <a:ext cx="5638800" cy="1470025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solidFill>
                  <a:schemeClr val="tx2">
                    <a:lumMod val="25000"/>
                  </a:schemeClr>
                </a:solidFill>
              </a:rPr>
              <a:t>打工</a:t>
            </a:r>
            <a:endParaRPr lang="en-US" sz="7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lin.VALLEYCHRISTIAN\AppData\Local\Microsoft\Windows\Temporary Internet Files\Content.IE5\ZA7ICZ1M\MC9000569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2590800" cy="2191134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03465"/>
            <a:ext cx="2895600" cy="2956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贷款 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–</a:t>
            </a:r>
            <a:r>
              <a:rPr lang="zh-CN" altLang="en-US" sz="4800" b="1" dirty="0">
                <a:solidFill>
                  <a:srgbClr val="C00000"/>
                </a:solidFill>
              </a:rPr>
              <a:t>多</a:t>
            </a:r>
            <a:r>
              <a:rPr lang="en-US" altLang="zh-CN" sz="4800" b="1" dirty="0">
                <a:solidFill>
                  <a:srgbClr val="C00000"/>
                </a:solidFill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</a:rPr>
              <a:t>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8197" name="Picture 5" descr="http://pic.house365.com/0/10/24/08/10240877_331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3962400" cy="3253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2438400"/>
            <a:ext cx="2438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400" b="1" dirty="0">
                <a:solidFill>
                  <a:srgbClr val="C00000"/>
                </a:solidFill>
              </a:rPr>
              <a:t>从银行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400" b="1" dirty="0">
                <a:solidFill>
                  <a:srgbClr val="C00000"/>
                </a:solidFill>
              </a:rPr>
              <a:t>从父母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400" b="1" dirty="0">
                <a:solidFill>
                  <a:srgbClr val="C00000"/>
                </a:solidFill>
              </a:rPr>
              <a:t>从政府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农村 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zh-CN" altLang="en-US" sz="4400" b="1" dirty="0">
                <a:solidFill>
                  <a:srgbClr val="C00000"/>
                </a:solidFill>
              </a:rPr>
              <a:t>乡村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7169" name="Picture 1" descr="C:\Users\alin.VALLEYCHRISTIAN\AppData\Local\Microsoft\Windows\Temporary Internet Files\Content.IE5\O35PFKAB\MP9001637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181600" cy="338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>
                <a:solidFill>
                  <a:srgbClr val="0070C0"/>
                </a:solidFill>
              </a:rPr>
              <a:t>工资  </a:t>
            </a:r>
            <a:r>
              <a:rPr lang="en-US" altLang="zh-CN" sz="6600" b="1" dirty="0">
                <a:solidFill>
                  <a:srgbClr val="0070C0"/>
                </a:solidFill>
              </a:rPr>
              <a:t>---</a:t>
            </a:r>
            <a:r>
              <a:rPr lang="zh-CN" altLang="en-US" sz="6600" b="1" dirty="0">
                <a:solidFill>
                  <a:srgbClr val="0070C0"/>
                </a:solidFill>
              </a:rPr>
              <a:t> 收入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http://a1.att.hudong.com/67/20/01300000319577122899205279342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267200" cy="311505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315200" y="780288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C00000"/>
                </a:solidFill>
              </a:rPr>
              <a:t>高</a:t>
            </a:r>
            <a:r>
              <a:rPr lang="en-US" altLang="zh-CN" sz="4800" b="1" dirty="0">
                <a:solidFill>
                  <a:srgbClr val="C00000"/>
                </a:solidFill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</a:rPr>
              <a:t>低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				</a:t>
            </a:r>
            <a:r>
              <a:rPr lang="zh-CN" altLang="en-US" sz="6000" b="1" dirty="0"/>
              <a:t>家教、辅导</a:t>
            </a:r>
            <a:endParaRPr lang="en-US" sz="6000" b="1" dirty="0"/>
          </a:p>
        </p:txBody>
      </p:sp>
      <p:pic>
        <p:nvPicPr>
          <p:cNvPr id="5121" name="Picture 1" descr="C:\Users\alin.VALLEYCHRISTIAN\AppData\Local\Microsoft\Windows\Temporary Internet Files\Content.IE5\NZAA31DA\MC9002975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1570025" cy="1818742"/>
          </a:xfrm>
          <a:prstGeom prst="rect">
            <a:avLst/>
          </a:prstGeom>
          <a:noFill/>
        </p:spPr>
      </p:pic>
      <p:pic>
        <p:nvPicPr>
          <p:cNvPr id="5122" name="Picture 2" descr="C:\Users\alin.VALLEYCHRISTIAN\AppData\Local\Microsoft\Windows\Temporary Internet Files\Content.IE5\B72S6TLT\MC9003384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3352800" cy="262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</a:t>
            </a:r>
            <a:br>
              <a:rPr lang="en-US" altLang="zh-CN" dirty="0"/>
            </a:br>
            <a:r>
              <a:rPr lang="en-US" altLang="zh-CN" dirty="0"/>
              <a:t>       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0"/>
            <a:ext cx="5410200" cy="106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altLang="zh-CN" sz="5400" dirty="0"/>
          </a:p>
          <a:p>
            <a:pPr>
              <a:buNone/>
            </a:pPr>
            <a:r>
              <a:rPr lang="en-US" altLang="zh-CN" sz="5400" dirty="0"/>
              <a:t>     </a:t>
            </a:r>
            <a:r>
              <a:rPr lang="zh-CN" altLang="en-US" sz="5400" dirty="0"/>
              <a:t> </a:t>
            </a:r>
            <a:r>
              <a:rPr lang="zh-CN" altLang="en-US" sz="18500" b="1" dirty="0"/>
              <a:t>读书、念书、看书</a:t>
            </a:r>
            <a:endParaRPr lang="en-US" sz="18500" b="1" dirty="0"/>
          </a:p>
        </p:txBody>
      </p:sp>
      <p:pic>
        <p:nvPicPr>
          <p:cNvPr id="4097" name="Picture 1" descr="C:\Users\alin.VALLEYCHRISTIAN\AppData\Local\Microsoft\Windows\Temporary Internet Files\Content.IE5\347NS23P\MP900439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791200" cy="386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7724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难吃  </a:t>
            </a:r>
            <a:r>
              <a:rPr lang="en-US" altLang="zh-CN" b="1" dirty="0"/>
              <a:t>uneatable </a:t>
            </a:r>
            <a:br>
              <a:rPr lang="en-US" altLang="zh-CN" b="1" dirty="0"/>
            </a:br>
            <a:r>
              <a:rPr lang="en-US" altLang="zh-CN" b="1" dirty="0"/>
              <a:t>           not</a:t>
            </a:r>
            <a:r>
              <a:rPr lang="zh-CN" altLang="en-US" b="1" dirty="0"/>
              <a:t> </a:t>
            </a:r>
            <a:r>
              <a:rPr lang="en-US" altLang="zh-CN" b="1" dirty="0"/>
              <a:t>easy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2.bp.blogspot.com/_mR7fX5-gOUA/TF1ly3bDG4I/AAAAAAAABjQ/id43ea55C3s/s1600/%E5%A5%BD%E9%9A%BE%E5%90%83%E5%93%A6%EF%BC%81%EF%BC%81%EF%BC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222297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40" y="895350"/>
            <a:ext cx="5547360" cy="1143000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/>
              <a:t>乖 </a:t>
            </a:r>
            <a:r>
              <a:rPr lang="en-US" altLang="zh-CN" sz="6000" b="1" dirty="0"/>
              <a:t>be good</a:t>
            </a:r>
            <a:br>
              <a:rPr lang="en-US" altLang="zh-CN" sz="6000" b="1" dirty="0"/>
            </a:br>
            <a:r>
              <a:rPr lang="en-US" altLang="zh-CN" sz="6000" b="1" dirty="0"/>
              <a:t>      well-behaved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alin.VALLEYCHRISTIAN\AppData\Local\Microsoft\Windows\Temporary Internet Files\Content.IE5\B72S6TLT\MP9004487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160129" cy="2209800"/>
          </a:xfrm>
          <a:prstGeom prst="rect">
            <a:avLst/>
          </a:prstGeom>
          <a:noFill/>
        </p:spPr>
      </p:pic>
      <p:pic>
        <p:nvPicPr>
          <p:cNvPr id="29700" name="Picture 4" descr="http://1.bp.blogspot.com/-fU_x8ANFaKg/TjwKuqT5X0I/AAAAAAAABfE/LYOYaZVoTdg/s1600/001aa0d941d20b85ddbe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89480"/>
            <a:ext cx="3429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362B-20F7-499E-9351-061AE2CB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组词</a:t>
            </a:r>
            <a:r>
              <a:rPr lang="en-US" altLang="zh-CN" dirty="0"/>
              <a:t> </a:t>
            </a:r>
            <a:r>
              <a:rPr lang="zh-CN" altLang="en-US" dirty="0"/>
              <a:t>：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4892DF-7F87-4287-BE66-0ADEA1295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33826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89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9322-E048-461E-95CA-D7C92319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钱、费、金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C0A5D-CA5C-460A-88E0-25A2DC5B5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35061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44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CE9FCE-7450-4158-B223-BD2BE162D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644753"/>
              </p:ext>
            </p:extLst>
          </p:nvPr>
        </p:nvGraphicFramePr>
        <p:xfrm>
          <a:off x="-762000" y="1460500"/>
          <a:ext cx="89916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47B42FC-69DD-4534-84B9-52370B2A7AF3}"/>
              </a:ext>
            </a:extLst>
          </p:cNvPr>
          <p:cNvSpPr/>
          <p:nvPr/>
        </p:nvSpPr>
        <p:spPr>
          <a:xfrm>
            <a:off x="2743200" y="3683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/>
              <a:t>高中生打工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6838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04088"/>
            <a:ext cx="54864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压力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altLang="zh-CN" sz="4400" b="1" dirty="0">
                <a:solidFill>
                  <a:srgbClr val="0070C0"/>
                </a:solidFill>
              </a:rPr>
              <a:t>			</a:t>
            </a:r>
            <a:r>
              <a:rPr lang="zh-CN" altLang="en-US" sz="6000" b="1" dirty="0">
                <a:solidFill>
                  <a:srgbClr val="0070C0"/>
                </a:solidFill>
              </a:rPr>
              <a:t>大</a:t>
            </a:r>
            <a:r>
              <a:rPr lang="en-US" altLang="zh-CN" sz="6000" b="1" dirty="0">
                <a:solidFill>
                  <a:srgbClr val="0070C0"/>
                </a:solidFill>
              </a:rPr>
              <a:t>/</a:t>
            </a:r>
            <a:r>
              <a:rPr lang="zh-CN" altLang="en-US" sz="6000" b="1" dirty="0">
                <a:solidFill>
                  <a:srgbClr val="0070C0"/>
                </a:solidFill>
              </a:rPr>
              <a:t>小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4.bp.blogspot.com/-ROy0zJmeLbM/TbMCq1Jgt5I/AAAAAAAAAi0/6ManxH51-Qo/s1600/2011041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657600" cy="2438400"/>
          </a:xfrm>
          <a:prstGeom prst="rect">
            <a:avLst/>
          </a:prstGeom>
          <a:noFill/>
        </p:spPr>
      </p:pic>
      <p:pic>
        <p:nvPicPr>
          <p:cNvPr id="16388" name="Picture 4" descr="http://pic.pimg.tw/pudding0702/fa29298ffb2b0b0bfb5ac38d3dc24b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385424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A4595F-C940-4A32-A850-D0AD1ABF3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2809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1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</a:rPr>
              <a:t>   减轻 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</a:rPr>
              <a:t>---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</a:rPr>
              <a:t> 经济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 descr="http://wb60.com/upload/14/13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5029200" cy="55176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1828800"/>
            <a:ext cx="19812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000" dirty="0">
                <a:solidFill>
                  <a:srgbClr val="C00000"/>
                </a:solidFill>
              </a:rPr>
              <a:t>经济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000" dirty="0">
                <a:solidFill>
                  <a:srgbClr val="C00000"/>
                </a:solidFill>
              </a:rPr>
              <a:t>学习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000" dirty="0">
                <a:solidFill>
                  <a:srgbClr val="C00000"/>
                </a:solidFill>
              </a:rPr>
              <a:t>生活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000" dirty="0">
                <a:solidFill>
                  <a:srgbClr val="C00000"/>
                </a:solidFill>
              </a:rPr>
              <a:t>情绪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000" dirty="0">
                <a:solidFill>
                  <a:srgbClr val="C00000"/>
                </a:solidFill>
              </a:rPr>
              <a:t>婚姻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zh-CN" altLang="en-US" sz="4000" dirty="0">
                <a:solidFill>
                  <a:srgbClr val="C00000"/>
                </a:solidFill>
              </a:rPr>
              <a:t>健康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marL="571500" indent="-571500" algn="ctr">
              <a:buFont typeface="Arial" pitchFamily="34" charset="0"/>
              <a:buChar char="•"/>
            </a:pP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2">
                    <a:lumMod val="10000"/>
                  </a:schemeClr>
                </a:solidFill>
              </a:rPr>
              <a:t>     适合</a:t>
            </a:r>
            <a:r>
              <a:rPr lang="en-US" altLang="zh-CN" sz="6000" b="1" dirty="0">
                <a:solidFill>
                  <a:schemeClr val="bg2">
                    <a:lumMod val="10000"/>
                  </a:schemeClr>
                </a:solidFill>
              </a:rPr>
              <a:t>---</a:t>
            </a:r>
            <a:r>
              <a:rPr lang="zh-CN" altLang="en-US" sz="4400" b="1" dirty="0">
                <a:solidFill>
                  <a:srgbClr val="C00000"/>
                </a:solidFill>
              </a:rPr>
              <a:t>自己</a:t>
            </a:r>
            <a:r>
              <a:rPr lang="zh-CN" altLang="en-US" sz="6000" b="1" dirty="0">
                <a:solidFill>
                  <a:schemeClr val="bg2">
                    <a:lumMod val="10000"/>
                  </a:schemeClr>
                </a:solidFill>
              </a:rPr>
              <a:t>            </a:t>
            </a:r>
            <a:endParaRPr lang="en-US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337" name="Picture 1" descr="C:\Users\alin.VALLEYCHRISTIAN\AppData\Local\Microsoft\Windows\Temporary Internet Files\Content.IE5\PSAOKUB2\MC90009055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3309042" cy="2596836"/>
          </a:xfrm>
          <a:prstGeom prst="rect">
            <a:avLst/>
          </a:prstGeom>
          <a:noFill/>
        </p:spPr>
      </p:pic>
      <p:pic>
        <p:nvPicPr>
          <p:cNvPr id="14338" name="Picture 2" descr="C:\Users\alin.VALLEYCHRISTIAN\AppData\Local\Microsoft\Windows\Temporary Internet Files\Content.IE5\347NS23P\MC9004417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"/>
            <a:ext cx="2743200" cy="27432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4ED24E-54B9-412A-B57B-6271A335ADD7}"/>
              </a:ext>
            </a:extLst>
          </p:cNvPr>
          <p:cNvSpPr/>
          <p:nvPr/>
        </p:nvSpPr>
        <p:spPr>
          <a:xfrm>
            <a:off x="1524000" y="5181600"/>
            <a:ext cx="60198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/>
                </a:solidFill>
              </a:rPr>
              <a:t>这个工作的位置很</a:t>
            </a:r>
            <a:r>
              <a:rPr lang="zh-CN" altLang="en-US" sz="2800" b="1" u="sng" dirty="0">
                <a:solidFill>
                  <a:schemeClr val="tx1"/>
                </a:solidFill>
              </a:rPr>
              <a:t>适合</a:t>
            </a:r>
            <a:r>
              <a:rPr lang="zh-CN" altLang="en-US" sz="2800" dirty="0">
                <a:solidFill>
                  <a:schemeClr val="tx1"/>
                </a:solidFill>
              </a:rPr>
              <a:t>我。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/>
                </a:solidFill>
              </a:rPr>
              <a:t>我做这个工作很</a:t>
            </a:r>
            <a:r>
              <a:rPr lang="zh-CN" altLang="en-US" sz="2800" b="1" u="sng" dirty="0">
                <a:solidFill>
                  <a:schemeClr val="tx1"/>
                </a:solidFill>
              </a:rPr>
              <a:t>合适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      影响 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--- </a:t>
            </a:r>
            <a:r>
              <a:rPr lang="zh-CN" altLang="en-US" sz="4800" b="1" dirty="0">
                <a:solidFill>
                  <a:srgbClr val="C00000"/>
                </a:solidFill>
              </a:rPr>
              <a:t>大</a:t>
            </a:r>
            <a:r>
              <a:rPr lang="en-US" altLang="zh-CN" sz="4800" b="1" dirty="0">
                <a:solidFill>
                  <a:srgbClr val="C00000"/>
                </a:solidFill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</a:rPr>
              <a:t>小、好</a:t>
            </a:r>
            <a:r>
              <a:rPr lang="en-US" altLang="zh-CN" sz="4800" b="1" dirty="0">
                <a:solidFill>
                  <a:srgbClr val="C00000"/>
                </a:solidFill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</a:rPr>
              <a:t>坏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alin.VALLEYCHRISTIAN\AppData\Local\Microsoft\Windows\Temporary Internet Files\Content.IE5\O35PFKAB\MC9001975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3657600" cy="332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accent2">
                    <a:lumMod val="50000"/>
                  </a:schemeClr>
                </a:solidFill>
              </a:rPr>
              <a:t>嫌 </a:t>
            </a:r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zh-CN" altLang="en-US" sz="4400" b="1" dirty="0">
                <a:solidFill>
                  <a:schemeClr val="tx1"/>
                </a:solidFill>
              </a:rPr>
              <a:t>多</a:t>
            </a:r>
            <a:r>
              <a:rPr lang="en-US" altLang="zh-CN" sz="4400" b="1" dirty="0">
                <a:solidFill>
                  <a:schemeClr val="tx1"/>
                </a:solidFill>
              </a:rPr>
              <a:t>/</a:t>
            </a:r>
            <a:r>
              <a:rPr lang="zh-CN" altLang="en-US" sz="4400" b="1" dirty="0">
                <a:solidFill>
                  <a:schemeClr val="tx1"/>
                </a:solidFill>
              </a:rPr>
              <a:t>少 、贵</a:t>
            </a:r>
            <a:r>
              <a:rPr lang="en-US" altLang="zh-CN" sz="4400" b="1" dirty="0">
                <a:solidFill>
                  <a:schemeClr val="tx1"/>
                </a:solidFill>
              </a:rPr>
              <a:t>/</a:t>
            </a:r>
            <a:r>
              <a:rPr lang="zh-CN" altLang="en-US" sz="4400" b="1" dirty="0">
                <a:solidFill>
                  <a:schemeClr val="tx1"/>
                </a:solidFill>
              </a:rPr>
              <a:t>便宜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zh-CN" altLang="en-US" sz="4400" b="1" dirty="0">
                <a:solidFill>
                  <a:srgbClr val="FFC000"/>
                </a:solidFill>
              </a:rPr>
              <a:t>好吃</a:t>
            </a:r>
            <a:endParaRPr lang="en-US" altLang="zh-CN" sz="4400" b="1" dirty="0">
              <a:solidFill>
                <a:srgbClr val="FFC000"/>
              </a:solidFill>
            </a:endParaRPr>
          </a:p>
          <a:p>
            <a:r>
              <a:rPr lang="zh-CN" altLang="en-US" sz="4400" b="1" dirty="0">
                <a:solidFill>
                  <a:srgbClr val="FFC000"/>
                </a:solidFill>
              </a:rPr>
              <a:t>不好吃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2289" name="Picture 1" descr="C:\Users\alin.VALLEYCHRISTIAN\AppData\Local\Microsoft\Windows\Temporary Internet Files\Content.IE5\8S7UOOW3\MP9004304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53567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5" y="1066800"/>
            <a:ext cx="4505326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 负担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---</a:t>
            </a:r>
            <a:r>
              <a:rPr lang="zh-CN" altLang="en-US" sz="4400" b="1" dirty="0">
                <a:solidFill>
                  <a:srgbClr val="0070C0"/>
                </a:solidFill>
              </a:rPr>
              <a:t>重</a:t>
            </a:r>
            <a:r>
              <a:rPr lang="en-US" altLang="zh-CN" sz="4400" b="1" dirty="0">
                <a:solidFill>
                  <a:srgbClr val="0070C0"/>
                </a:solidFill>
              </a:rPr>
              <a:t>/</a:t>
            </a:r>
            <a:r>
              <a:rPr lang="zh-CN" altLang="en-US" sz="4400" b="1" dirty="0">
                <a:solidFill>
                  <a:srgbClr val="0070C0"/>
                </a:solidFill>
              </a:rPr>
              <a:t>轻</a:t>
            </a:r>
            <a:br>
              <a:rPr lang="en-US" altLang="zh-CN" sz="4400" b="1" dirty="0">
                <a:solidFill>
                  <a:srgbClr val="0070C0"/>
                </a:solidFill>
              </a:rPr>
            </a:br>
            <a:r>
              <a:rPr lang="en-US" altLang="zh-CN" sz="4400" b="1" dirty="0">
                <a:solidFill>
                  <a:srgbClr val="0070C0"/>
                </a:solidFill>
              </a:rPr>
              <a:t>-</a:t>
            </a:r>
            <a:r>
              <a:rPr lang="zh-CN" altLang="en-US" sz="4400" b="1" dirty="0">
                <a:solidFill>
                  <a:srgbClr val="0070C0"/>
                </a:solidFill>
              </a:rPr>
              <a:t>精神</a:t>
            </a:r>
            <a:br>
              <a:rPr lang="en-US" altLang="zh-CN" sz="4400" b="1" dirty="0">
                <a:solidFill>
                  <a:srgbClr val="0070C0"/>
                </a:solidFill>
              </a:rPr>
            </a:br>
            <a:r>
              <a:rPr lang="en-US" altLang="zh-CN" sz="4400" b="1" dirty="0">
                <a:solidFill>
                  <a:srgbClr val="0070C0"/>
                </a:solidFill>
              </a:rPr>
              <a:t>-</a:t>
            </a:r>
            <a:r>
              <a:rPr lang="zh-CN" altLang="en-US" sz="4400" b="1" dirty="0">
                <a:solidFill>
                  <a:srgbClr val="0070C0"/>
                </a:solidFill>
              </a:rPr>
              <a:t>经济</a:t>
            </a:r>
            <a:br>
              <a:rPr lang="en-US" altLang="zh-CN" sz="4400" b="1" dirty="0">
                <a:solidFill>
                  <a:srgbClr val="0070C0"/>
                </a:solidFill>
              </a:rPr>
            </a:br>
            <a:r>
              <a:rPr lang="en-US" altLang="zh-CN" sz="4400" b="1" dirty="0">
                <a:solidFill>
                  <a:srgbClr val="0070C0"/>
                </a:solidFill>
              </a:rPr>
              <a:t>-</a:t>
            </a:r>
            <a:r>
              <a:rPr lang="zh-CN" altLang="en-US" sz="4400" b="1" dirty="0">
                <a:solidFill>
                  <a:srgbClr val="0070C0"/>
                </a:solidFill>
              </a:rPr>
              <a:t>学业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11267" name="Picture 3" descr="http://news.xinhuanet.com/politics/2005-09/13/xin_302090213101448456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29622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零用钱 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–</a:t>
            </a:r>
            <a:r>
              <a:rPr lang="zh-CN" altLang="en-US" sz="4800" b="1" dirty="0">
                <a:solidFill>
                  <a:srgbClr val="C00000"/>
                </a:solidFill>
              </a:rPr>
              <a:t>多</a:t>
            </a:r>
            <a:r>
              <a:rPr lang="en-US" altLang="zh-CN" sz="4800" b="1" dirty="0">
                <a:solidFill>
                  <a:srgbClr val="C00000"/>
                </a:solidFill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</a:rPr>
              <a:t>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C00000"/>
                </a:solidFill>
              </a:rPr>
              <a:t>存钱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zhishi.0-6.com/KnowlegeFiles2/2010/0107/c3ac7325-eeb2-4fd2-b7df-7d686ca701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191000" cy="312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奖学金 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zh-CN" altLang="en-US" sz="4800" b="1" dirty="0">
                <a:solidFill>
                  <a:srgbClr val="C00000"/>
                </a:solidFill>
              </a:rPr>
              <a:t>高</a:t>
            </a:r>
            <a:r>
              <a:rPr lang="en-US" altLang="zh-CN" sz="4800" b="1" dirty="0">
                <a:solidFill>
                  <a:srgbClr val="C00000"/>
                </a:solidFill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</a:rPr>
              <a:t>低、多</a:t>
            </a:r>
            <a:r>
              <a:rPr lang="en-US" altLang="zh-CN" sz="4800" b="1" dirty="0">
                <a:solidFill>
                  <a:srgbClr val="C00000"/>
                </a:solidFill>
              </a:rPr>
              <a:t>/</a:t>
            </a:r>
            <a:r>
              <a:rPr lang="zh-CN" altLang="en-US" sz="4800" b="1" dirty="0">
                <a:solidFill>
                  <a:srgbClr val="C00000"/>
                </a:solidFill>
              </a:rPr>
              <a:t>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7" name="Picture 1" descr="C:\Users\alin.VALLEYCHRISTIAN\AppData\Local\Microsoft\Windows\Temporary Internet Files\Content.IE5\AYN9C1AQ\MC9000370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3352800" cy="470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357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隶书</vt:lpstr>
      <vt:lpstr>宋体</vt:lpstr>
      <vt:lpstr>Arial</vt:lpstr>
      <vt:lpstr>Calibri</vt:lpstr>
      <vt:lpstr>Constantia</vt:lpstr>
      <vt:lpstr>Wingdings 2</vt:lpstr>
      <vt:lpstr>Flow</vt:lpstr>
      <vt:lpstr>打工</vt:lpstr>
      <vt:lpstr>压力</vt:lpstr>
      <vt:lpstr>   减轻  ---  经济</vt:lpstr>
      <vt:lpstr>     适合---自己            </vt:lpstr>
      <vt:lpstr>      影响 --- 大/小、好/坏</vt:lpstr>
      <vt:lpstr>嫌 – 多/少 、贵/便宜</vt:lpstr>
      <vt:lpstr> 负担---重/轻 -精神 -经济 -学业</vt:lpstr>
      <vt:lpstr>零用钱 –多/少</vt:lpstr>
      <vt:lpstr>奖学金 – 高/低、多/少</vt:lpstr>
      <vt:lpstr>贷款 –多/少</vt:lpstr>
      <vt:lpstr>农村 – 乡村</vt:lpstr>
      <vt:lpstr>工资  --- 收入</vt:lpstr>
      <vt:lpstr>    家教、辅导</vt:lpstr>
      <vt:lpstr>                        </vt:lpstr>
      <vt:lpstr>难吃  uneatable             not easy to eat</vt:lpstr>
      <vt:lpstr>乖 be good       well-behaved</vt:lpstr>
      <vt:lpstr>组词 ：</vt:lpstr>
      <vt:lpstr>钱、费、金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</dc:creator>
  <cp:lastModifiedBy>Anita Lin</cp:lastModifiedBy>
  <cp:revision>16</cp:revision>
  <dcterms:created xsi:type="dcterms:W3CDTF">2011-10-18T07:14:40Z</dcterms:created>
  <dcterms:modified xsi:type="dcterms:W3CDTF">2020-12-03T02:52:00Z</dcterms:modified>
</cp:coreProperties>
</file>