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2" r:id="rId17"/>
    <p:sldId id="276" r:id="rId18"/>
    <p:sldId id="277" r:id="rId19"/>
    <p:sldId id="279" r:id="rId20"/>
    <p:sldId id="278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mariamenendez.wordpress.com/category/1%C2%BA-eso/" TargetMode="External"/><Relationship Id="rId1" Type="http://schemas.openxmlformats.org/officeDocument/2006/relationships/image" Target="../media/image20.gif"/><Relationship Id="rId6" Type="http://schemas.openxmlformats.org/officeDocument/2006/relationships/hyperlink" Target="https://www.philippinesbasiceducation.us/2016/10/extracurricular-activities-in-basic.html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mrl8nite.com/2012/09/30/references-available-upon-request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mariamenendez.wordpress.com/category/1%C2%BA-eso/" TargetMode="External"/><Relationship Id="rId1" Type="http://schemas.openxmlformats.org/officeDocument/2006/relationships/image" Target="../media/image20.gif"/><Relationship Id="rId6" Type="http://schemas.openxmlformats.org/officeDocument/2006/relationships/hyperlink" Target="https://www.philippinesbasiceducation.us/2016/10/extracurricular-activities-in-basic.html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mrl8nite.com/2012/09/30/references-available-upon-reques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9255A-6EA4-44B9-8DF2-2319B783615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F96E0-4AB9-482F-9171-484531D54A4A}">
      <dgm:prSet phldrT="[Text]"/>
      <dgm:spPr/>
      <dgm:t>
        <a:bodyPr/>
        <a:lstStyle/>
        <a:p>
          <a:r>
            <a:rPr lang="en-US" dirty="0"/>
            <a:t> </a:t>
          </a:r>
          <a:r>
            <a:rPr lang="zh-CN" altLang="en-US" dirty="0"/>
            <a:t>先天基因</a:t>
          </a:r>
          <a:endParaRPr lang="en-US" dirty="0"/>
        </a:p>
      </dgm:t>
    </dgm:pt>
    <dgm:pt modelId="{7E8C8F1D-D19B-4262-B05E-C867FEFADDAA}" type="parTrans" cxnId="{701F5ED5-5E3D-4DA2-8063-B0D6BB37D15A}">
      <dgm:prSet/>
      <dgm:spPr/>
      <dgm:t>
        <a:bodyPr/>
        <a:lstStyle/>
        <a:p>
          <a:endParaRPr lang="en-US"/>
        </a:p>
      </dgm:t>
    </dgm:pt>
    <dgm:pt modelId="{C22BE02C-1E52-4681-ADC8-7263B0F50765}" type="sibTrans" cxnId="{701F5ED5-5E3D-4DA2-8063-B0D6BB37D15A}">
      <dgm:prSet/>
      <dgm:spPr/>
      <dgm:t>
        <a:bodyPr/>
        <a:lstStyle/>
        <a:p>
          <a:endParaRPr lang="en-US"/>
        </a:p>
      </dgm:t>
    </dgm:pt>
    <dgm:pt modelId="{040DD65D-1515-4017-9650-8AF657B9D8AB}">
      <dgm:prSet phldrT="[Text]" custT="1"/>
      <dgm:spPr/>
      <dgm:t>
        <a:bodyPr/>
        <a:lstStyle/>
        <a:p>
          <a:r>
            <a:rPr lang="zh-CN" altLang="en-US" sz="6600" dirty="0"/>
            <a:t>后天环境</a:t>
          </a:r>
          <a:endParaRPr lang="en-US" sz="6600" dirty="0"/>
        </a:p>
      </dgm:t>
    </dgm:pt>
    <dgm:pt modelId="{5ACBF545-25BB-40AB-9F57-F5211DB71601}" type="parTrans" cxnId="{0F7ADD46-9EF8-46FF-AFB8-661547AFDD3D}">
      <dgm:prSet/>
      <dgm:spPr/>
      <dgm:t>
        <a:bodyPr/>
        <a:lstStyle/>
        <a:p>
          <a:endParaRPr lang="en-US"/>
        </a:p>
      </dgm:t>
    </dgm:pt>
    <dgm:pt modelId="{E0F8DEFE-A553-4949-96C9-8713211C8DC5}" type="sibTrans" cxnId="{0F7ADD46-9EF8-46FF-AFB8-661547AFDD3D}">
      <dgm:prSet/>
      <dgm:spPr/>
      <dgm:t>
        <a:bodyPr/>
        <a:lstStyle/>
        <a:p>
          <a:endParaRPr lang="en-US"/>
        </a:p>
      </dgm:t>
    </dgm:pt>
    <dgm:pt modelId="{FCBA0A8B-AC49-4A2A-AA01-42B79D6C9BC3}" type="pres">
      <dgm:prSet presAssocID="{6749255A-6EA4-44B9-8DF2-2319B783615A}" presName="Name0" presStyleCnt="0">
        <dgm:presLayoutVars>
          <dgm:dir/>
          <dgm:resizeHandles val="exact"/>
        </dgm:presLayoutVars>
      </dgm:prSet>
      <dgm:spPr/>
    </dgm:pt>
    <dgm:pt modelId="{28B51789-9129-4883-96A1-1ED6ACDBE756}" type="pres">
      <dgm:prSet presAssocID="{C4CF96E0-4AB9-482F-9171-484531D54A4A}" presName="composite" presStyleCnt="0"/>
      <dgm:spPr/>
    </dgm:pt>
    <dgm:pt modelId="{E1F6C744-5362-4624-8BD1-F0A6DAD10772}" type="pres">
      <dgm:prSet presAssocID="{C4CF96E0-4AB9-482F-9171-484531D54A4A}" presName="rect1" presStyleLbl="trAlignAcc1" presStyleIdx="0" presStyleCnt="2" custScaleX="70976" custScaleY="56961" custLinFactNeighborX="2807" custLinFactNeighborY="-14512">
        <dgm:presLayoutVars>
          <dgm:bulletEnabled val="1"/>
        </dgm:presLayoutVars>
      </dgm:prSet>
      <dgm:spPr/>
    </dgm:pt>
    <dgm:pt modelId="{6026609D-1A94-4AAC-8A3C-EFD3D8E3B648}" type="pres">
      <dgm:prSet presAssocID="{C4CF96E0-4AB9-482F-9171-484531D54A4A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2E1622E-D874-4A38-A258-CD530D4DBD4E}" type="pres">
      <dgm:prSet presAssocID="{C22BE02C-1E52-4681-ADC8-7263B0F50765}" presName="sibTrans" presStyleCnt="0"/>
      <dgm:spPr/>
    </dgm:pt>
    <dgm:pt modelId="{F16CCE90-6BFE-43B1-B4C9-373D4B8790BC}" type="pres">
      <dgm:prSet presAssocID="{040DD65D-1515-4017-9650-8AF657B9D8AB}" presName="composite" presStyleCnt="0"/>
      <dgm:spPr/>
    </dgm:pt>
    <dgm:pt modelId="{54E8745C-EEC3-4060-B794-8FF8D99F44DA}" type="pres">
      <dgm:prSet presAssocID="{040DD65D-1515-4017-9650-8AF657B9D8AB}" presName="rect1" presStyleLbl="trAlignAcc1" presStyleIdx="1" presStyleCnt="2" custLinFactNeighborX="-508" custLinFactNeighborY="-18274">
        <dgm:presLayoutVars>
          <dgm:bulletEnabled val="1"/>
        </dgm:presLayoutVars>
      </dgm:prSet>
      <dgm:spPr/>
    </dgm:pt>
    <dgm:pt modelId="{07609496-2D32-405A-AC84-616096A4D96B}" type="pres">
      <dgm:prSet presAssocID="{040DD65D-1515-4017-9650-8AF657B9D8AB}" presName="rect2" presStyleLbl="fgImgPlace1" presStyleIdx="1" presStyleCnt="2" custLinFactNeighborX="-1690" custLinFactNeighborY="-50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</dgm:ptLst>
  <dgm:cxnLst>
    <dgm:cxn modelId="{A552EF2E-8C05-46F1-A00A-B062DBB619FA}" type="presOf" srcId="{C4CF96E0-4AB9-482F-9171-484531D54A4A}" destId="{E1F6C744-5362-4624-8BD1-F0A6DAD10772}" srcOrd="0" destOrd="0" presId="urn:microsoft.com/office/officeart/2008/layout/PictureStrips"/>
    <dgm:cxn modelId="{67A56831-66EF-440C-9349-39083EB971F8}" type="presOf" srcId="{040DD65D-1515-4017-9650-8AF657B9D8AB}" destId="{54E8745C-EEC3-4060-B794-8FF8D99F44DA}" srcOrd="0" destOrd="0" presId="urn:microsoft.com/office/officeart/2008/layout/PictureStrips"/>
    <dgm:cxn modelId="{0F7ADD46-9EF8-46FF-AFB8-661547AFDD3D}" srcId="{6749255A-6EA4-44B9-8DF2-2319B783615A}" destId="{040DD65D-1515-4017-9650-8AF657B9D8AB}" srcOrd="1" destOrd="0" parTransId="{5ACBF545-25BB-40AB-9F57-F5211DB71601}" sibTransId="{E0F8DEFE-A553-4949-96C9-8713211C8DC5}"/>
    <dgm:cxn modelId="{BA6DDDAE-CB2C-436B-8835-EE545DEDC24F}" type="presOf" srcId="{6749255A-6EA4-44B9-8DF2-2319B783615A}" destId="{FCBA0A8B-AC49-4A2A-AA01-42B79D6C9BC3}" srcOrd="0" destOrd="0" presId="urn:microsoft.com/office/officeart/2008/layout/PictureStrips"/>
    <dgm:cxn modelId="{701F5ED5-5E3D-4DA2-8063-B0D6BB37D15A}" srcId="{6749255A-6EA4-44B9-8DF2-2319B783615A}" destId="{C4CF96E0-4AB9-482F-9171-484531D54A4A}" srcOrd="0" destOrd="0" parTransId="{7E8C8F1D-D19B-4262-B05E-C867FEFADDAA}" sibTransId="{C22BE02C-1E52-4681-ADC8-7263B0F50765}"/>
    <dgm:cxn modelId="{A5E91718-DC71-4768-B019-B208B8974FDE}" type="presParOf" srcId="{FCBA0A8B-AC49-4A2A-AA01-42B79D6C9BC3}" destId="{28B51789-9129-4883-96A1-1ED6ACDBE756}" srcOrd="0" destOrd="0" presId="urn:microsoft.com/office/officeart/2008/layout/PictureStrips"/>
    <dgm:cxn modelId="{D0B01E67-7797-44AC-9BF9-025E690887D3}" type="presParOf" srcId="{28B51789-9129-4883-96A1-1ED6ACDBE756}" destId="{E1F6C744-5362-4624-8BD1-F0A6DAD10772}" srcOrd="0" destOrd="0" presId="urn:microsoft.com/office/officeart/2008/layout/PictureStrips"/>
    <dgm:cxn modelId="{327DF2C7-DAB8-49D1-ACA1-B7771C92E64D}" type="presParOf" srcId="{28B51789-9129-4883-96A1-1ED6ACDBE756}" destId="{6026609D-1A94-4AAC-8A3C-EFD3D8E3B648}" srcOrd="1" destOrd="0" presId="urn:microsoft.com/office/officeart/2008/layout/PictureStrips"/>
    <dgm:cxn modelId="{2CD68F37-EC65-4873-8EE9-1FF4DB58704B}" type="presParOf" srcId="{FCBA0A8B-AC49-4A2A-AA01-42B79D6C9BC3}" destId="{92E1622E-D874-4A38-A258-CD530D4DBD4E}" srcOrd="1" destOrd="0" presId="urn:microsoft.com/office/officeart/2008/layout/PictureStrips"/>
    <dgm:cxn modelId="{2C1239DF-5E56-4DAC-8FE3-B6AE97943304}" type="presParOf" srcId="{FCBA0A8B-AC49-4A2A-AA01-42B79D6C9BC3}" destId="{F16CCE90-6BFE-43B1-B4C9-373D4B8790BC}" srcOrd="2" destOrd="0" presId="urn:microsoft.com/office/officeart/2008/layout/PictureStrips"/>
    <dgm:cxn modelId="{BE245D6A-7F1E-4E18-9FBC-330E540EF193}" type="presParOf" srcId="{F16CCE90-6BFE-43B1-B4C9-373D4B8790BC}" destId="{54E8745C-EEC3-4060-B794-8FF8D99F44DA}" srcOrd="0" destOrd="0" presId="urn:microsoft.com/office/officeart/2008/layout/PictureStrips"/>
    <dgm:cxn modelId="{50F8AF95-3593-4076-9926-0681B3CFED0A}" type="presParOf" srcId="{F16CCE90-6BFE-43B1-B4C9-373D4B8790BC}" destId="{07609496-2D32-405A-AC84-616096A4D96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C975E-5048-4BE7-9550-B70CA1518E6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85829-6A1A-4DD1-9FBC-86144574C692}">
      <dgm:prSet phldrT="[Text]"/>
      <dgm:spPr/>
      <dgm:t>
        <a:bodyPr/>
        <a:lstStyle/>
        <a:p>
          <a:r>
            <a:rPr lang="zh-CN" altLang="en-US" dirty="0"/>
            <a:t>儒家思想</a:t>
          </a:r>
          <a:endParaRPr lang="en-US" dirty="0"/>
        </a:p>
      </dgm:t>
    </dgm:pt>
    <dgm:pt modelId="{20AB07DA-7F72-4820-A82B-3827439FEDD4}" type="parTrans" cxnId="{A6EABDA7-A5E2-43BF-A6E9-31C6F3A2E7C6}">
      <dgm:prSet/>
      <dgm:spPr/>
      <dgm:t>
        <a:bodyPr/>
        <a:lstStyle/>
        <a:p>
          <a:endParaRPr lang="en-US"/>
        </a:p>
      </dgm:t>
    </dgm:pt>
    <dgm:pt modelId="{1E7CA295-4966-42B4-9B4F-D72D9EF7D806}" type="sibTrans" cxnId="{A6EABDA7-A5E2-43BF-A6E9-31C6F3A2E7C6}">
      <dgm:prSet/>
      <dgm:spPr/>
      <dgm:t>
        <a:bodyPr/>
        <a:lstStyle/>
        <a:p>
          <a:endParaRPr lang="en-US"/>
        </a:p>
      </dgm:t>
    </dgm:pt>
    <dgm:pt modelId="{51DC52FD-9B60-4EE0-8FC2-5F18B51A7B0A}">
      <dgm:prSet phldrT="[Text]" custT="1"/>
      <dgm:spPr/>
      <dgm:t>
        <a:bodyPr/>
        <a:lstStyle/>
        <a:p>
          <a:r>
            <a:rPr lang="zh-CN" altLang="en-US" sz="2800" dirty="0"/>
            <a:t>西方文化</a:t>
          </a:r>
          <a:endParaRPr lang="en-US" sz="2800" dirty="0"/>
        </a:p>
      </dgm:t>
    </dgm:pt>
    <dgm:pt modelId="{3810AB6A-BAF9-483D-8922-7E9B61EE4853}" type="parTrans" cxnId="{232238FF-0073-491D-923D-08EE0B03DFBE}">
      <dgm:prSet/>
      <dgm:spPr/>
      <dgm:t>
        <a:bodyPr/>
        <a:lstStyle/>
        <a:p>
          <a:endParaRPr lang="en-US"/>
        </a:p>
      </dgm:t>
    </dgm:pt>
    <dgm:pt modelId="{A825C1B2-2A99-4D8E-A635-B0FEF011D785}" type="sibTrans" cxnId="{232238FF-0073-491D-923D-08EE0B03DFBE}">
      <dgm:prSet/>
      <dgm:spPr/>
      <dgm:t>
        <a:bodyPr/>
        <a:lstStyle/>
        <a:p>
          <a:endParaRPr lang="en-US"/>
        </a:p>
      </dgm:t>
    </dgm:pt>
    <dgm:pt modelId="{662F40FF-C52A-4783-8289-12FDE441B884}">
      <dgm:prSet phldrT="[Text]" custT="1"/>
      <dgm:spPr/>
      <dgm:t>
        <a:bodyPr/>
        <a:lstStyle/>
        <a:p>
          <a:r>
            <a:rPr lang="zh-CN" altLang="en-US" sz="2800" dirty="0"/>
            <a:t>现代文化</a:t>
          </a:r>
          <a:endParaRPr lang="en-US" sz="2800" dirty="0"/>
        </a:p>
      </dgm:t>
    </dgm:pt>
    <dgm:pt modelId="{DF57FE42-C1C6-4797-B926-1D15E8AA88EE}" type="parTrans" cxnId="{E4B4ADB1-E561-4D20-B1B0-B5E7CF5A8AF9}">
      <dgm:prSet/>
      <dgm:spPr/>
      <dgm:t>
        <a:bodyPr/>
        <a:lstStyle/>
        <a:p>
          <a:endParaRPr lang="en-US"/>
        </a:p>
      </dgm:t>
    </dgm:pt>
    <dgm:pt modelId="{AF40B3CB-4031-4261-8DE6-F4A7FA8E87A3}" type="sibTrans" cxnId="{E4B4ADB1-E561-4D20-B1B0-B5E7CF5A8AF9}">
      <dgm:prSet/>
      <dgm:spPr/>
      <dgm:t>
        <a:bodyPr/>
        <a:lstStyle/>
        <a:p>
          <a:endParaRPr lang="en-US"/>
        </a:p>
      </dgm:t>
    </dgm:pt>
    <dgm:pt modelId="{27BE01B4-DE0D-486E-A7CB-0503C5BC97E0}">
      <dgm:prSet phldrT="[Text]"/>
      <dgm:spPr/>
      <dgm:t>
        <a:bodyPr/>
        <a:lstStyle/>
        <a:p>
          <a:r>
            <a:rPr lang="zh-CN" altLang="en-US" dirty="0">
              <a:solidFill>
                <a:srgbClr val="FFFF00"/>
              </a:solidFill>
            </a:rPr>
            <a:t>家庭教育</a:t>
          </a:r>
          <a:endParaRPr lang="en-US" dirty="0">
            <a:solidFill>
              <a:srgbClr val="FFFF00"/>
            </a:solidFill>
          </a:endParaRPr>
        </a:p>
      </dgm:t>
    </dgm:pt>
    <dgm:pt modelId="{F692A73B-F581-4FA6-AB00-B74D10211E4A}" type="sibTrans" cxnId="{581AFE1A-1BFC-48DA-8664-C0036ADFC0E6}">
      <dgm:prSet/>
      <dgm:spPr/>
      <dgm:t>
        <a:bodyPr/>
        <a:lstStyle/>
        <a:p>
          <a:endParaRPr lang="en-US"/>
        </a:p>
      </dgm:t>
    </dgm:pt>
    <dgm:pt modelId="{BDFCFD3F-F432-4F1D-8CFE-1ABA6F597184}" type="parTrans" cxnId="{581AFE1A-1BFC-48DA-8664-C0036ADFC0E6}">
      <dgm:prSet/>
      <dgm:spPr/>
      <dgm:t>
        <a:bodyPr/>
        <a:lstStyle/>
        <a:p>
          <a:endParaRPr lang="en-US"/>
        </a:p>
      </dgm:t>
    </dgm:pt>
    <dgm:pt modelId="{3B697C97-EC1B-485F-B41C-524610B21965}" type="pres">
      <dgm:prSet presAssocID="{D13C975E-5048-4BE7-9550-B70CA1518E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2BEEDE6-8B15-42D9-B83D-465A2E30801F}" type="pres">
      <dgm:prSet presAssocID="{27BE01B4-DE0D-486E-A7CB-0503C5BC97E0}" presName="singleCycle" presStyleCnt="0"/>
      <dgm:spPr/>
    </dgm:pt>
    <dgm:pt modelId="{6C720391-5861-4695-8AEF-4DED70917627}" type="pres">
      <dgm:prSet presAssocID="{27BE01B4-DE0D-486E-A7CB-0503C5BC97E0}" presName="singleCenter" presStyleLbl="node1" presStyleIdx="0" presStyleCnt="4" custScaleX="195766" custLinFactNeighborX="1315" custLinFactNeighborY="-11368">
        <dgm:presLayoutVars>
          <dgm:chMax val="7"/>
          <dgm:chPref val="7"/>
        </dgm:presLayoutVars>
      </dgm:prSet>
      <dgm:spPr/>
    </dgm:pt>
    <dgm:pt modelId="{58AAD735-4DF1-4031-A4D9-671A44448F10}" type="pres">
      <dgm:prSet presAssocID="{20AB07DA-7F72-4820-A82B-3827439FEDD4}" presName="Name56" presStyleLbl="parChTrans1D2" presStyleIdx="0" presStyleCnt="3"/>
      <dgm:spPr/>
    </dgm:pt>
    <dgm:pt modelId="{D0202F85-C156-4E98-B158-A50DD1C486FC}" type="pres">
      <dgm:prSet presAssocID="{C9885829-6A1A-4DD1-9FBC-86144574C692}" presName="text0" presStyleLbl="node1" presStyleIdx="1" presStyleCnt="4" custScaleX="292189">
        <dgm:presLayoutVars>
          <dgm:bulletEnabled val="1"/>
        </dgm:presLayoutVars>
      </dgm:prSet>
      <dgm:spPr/>
    </dgm:pt>
    <dgm:pt modelId="{CC8D2F27-609C-4BC2-BB9D-F8424FFC2809}" type="pres">
      <dgm:prSet presAssocID="{3810AB6A-BAF9-483D-8922-7E9B61EE4853}" presName="Name56" presStyleLbl="parChTrans1D2" presStyleIdx="1" presStyleCnt="3"/>
      <dgm:spPr/>
    </dgm:pt>
    <dgm:pt modelId="{88AAB976-1E85-4EB9-88B7-75EB6FFC957B}" type="pres">
      <dgm:prSet presAssocID="{51DC52FD-9B60-4EE0-8FC2-5F18B51A7B0A}" presName="text0" presStyleLbl="node1" presStyleIdx="2" presStyleCnt="4" custScaleX="274379" custScaleY="134527" custRadScaleRad="99624" custRadScaleInc="23283">
        <dgm:presLayoutVars>
          <dgm:bulletEnabled val="1"/>
        </dgm:presLayoutVars>
      </dgm:prSet>
      <dgm:spPr/>
    </dgm:pt>
    <dgm:pt modelId="{BD08961B-6A97-4EFD-832F-F27640B431B3}" type="pres">
      <dgm:prSet presAssocID="{DF57FE42-C1C6-4797-B926-1D15E8AA88EE}" presName="Name56" presStyleLbl="parChTrans1D2" presStyleIdx="2" presStyleCnt="3"/>
      <dgm:spPr/>
    </dgm:pt>
    <dgm:pt modelId="{130FA730-0C3E-4DF5-A2DB-489B5D7C5CA7}" type="pres">
      <dgm:prSet presAssocID="{662F40FF-C52A-4783-8289-12FDE441B884}" presName="text0" presStyleLbl="node1" presStyleIdx="3" presStyleCnt="4" custScaleX="229525" custScaleY="133848" custRadScaleRad="128409" custRadScaleInc="-12812">
        <dgm:presLayoutVars>
          <dgm:bulletEnabled val="1"/>
        </dgm:presLayoutVars>
      </dgm:prSet>
      <dgm:spPr/>
    </dgm:pt>
  </dgm:ptLst>
  <dgm:cxnLst>
    <dgm:cxn modelId="{581AFE1A-1BFC-48DA-8664-C0036ADFC0E6}" srcId="{D13C975E-5048-4BE7-9550-B70CA1518E62}" destId="{27BE01B4-DE0D-486E-A7CB-0503C5BC97E0}" srcOrd="0" destOrd="0" parTransId="{BDFCFD3F-F432-4F1D-8CFE-1ABA6F597184}" sibTransId="{F692A73B-F581-4FA6-AB00-B74D10211E4A}"/>
    <dgm:cxn modelId="{9FD84526-E08D-498F-842E-B5D5331E6029}" type="presOf" srcId="{DF57FE42-C1C6-4797-B926-1D15E8AA88EE}" destId="{BD08961B-6A97-4EFD-832F-F27640B431B3}" srcOrd="0" destOrd="0" presId="urn:microsoft.com/office/officeart/2008/layout/RadialCluster"/>
    <dgm:cxn modelId="{8D644F60-E3AE-427A-A16E-8A0BED28A91C}" type="presOf" srcId="{C9885829-6A1A-4DD1-9FBC-86144574C692}" destId="{D0202F85-C156-4E98-B158-A50DD1C486FC}" srcOrd="0" destOrd="0" presId="urn:microsoft.com/office/officeart/2008/layout/RadialCluster"/>
    <dgm:cxn modelId="{D06D8372-C0FE-462E-BC12-17EE09CE5679}" type="presOf" srcId="{20AB07DA-7F72-4820-A82B-3827439FEDD4}" destId="{58AAD735-4DF1-4031-A4D9-671A44448F10}" srcOrd="0" destOrd="0" presId="urn:microsoft.com/office/officeart/2008/layout/RadialCluster"/>
    <dgm:cxn modelId="{811E3673-0EF7-4C68-BAF8-92794264DBFD}" type="presOf" srcId="{51DC52FD-9B60-4EE0-8FC2-5F18B51A7B0A}" destId="{88AAB976-1E85-4EB9-88B7-75EB6FFC957B}" srcOrd="0" destOrd="0" presId="urn:microsoft.com/office/officeart/2008/layout/RadialCluster"/>
    <dgm:cxn modelId="{562DD687-6890-4654-BD78-C2867AF1723F}" type="presOf" srcId="{662F40FF-C52A-4783-8289-12FDE441B884}" destId="{130FA730-0C3E-4DF5-A2DB-489B5D7C5CA7}" srcOrd="0" destOrd="0" presId="urn:microsoft.com/office/officeart/2008/layout/RadialCluster"/>
    <dgm:cxn modelId="{A6EABDA7-A5E2-43BF-A6E9-31C6F3A2E7C6}" srcId="{27BE01B4-DE0D-486E-A7CB-0503C5BC97E0}" destId="{C9885829-6A1A-4DD1-9FBC-86144574C692}" srcOrd="0" destOrd="0" parTransId="{20AB07DA-7F72-4820-A82B-3827439FEDD4}" sibTransId="{1E7CA295-4966-42B4-9B4F-D72D9EF7D806}"/>
    <dgm:cxn modelId="{E4B4ADB1-E561-4D20-B1B0-B5E7CF5A8AF9}" srcId="{27BE01B4-DE0D-486E-A7CB-0503C5BC97E0}" destId="{662F40FF-C52A-4783-8289-12FDE441B884}" srcOrd="2" destOrd="0" parTransId="{DF57FE42-C1C6-4797-B926-1D15E8AA88EE}" sibTransId="{AF40B3CB-4031-4261-8DE6-F4A7FA8E87A3}"/>
    <dgm:cxn modelId="{4B2317DF-B14E-4717-9353-78EC67DA9B8C}" type="presOf" srcId="{D13C975E-5048-4BE7-9550-B70CA1518E62}" destId="{3B697C97-EC1B-485F-B41C-524610B21965}" srcOrd="0" destOrd="0" presId="urn:microsoft.com/office/officeart/2008/layout/RadialCluster"/>
    <dgm:cxn modelId="{51489BF5-26BF-46FC-828E-D048875BBE3F}" type="presOf" srcId="{27BE01B4-DE0D-486E-A7CB-0503C5BC97E0}" destId="{6C720391-5861-4695-8AEF-4DED70917627}" srcOrd="0" destOrd="0" presId="urn:microsoft.com/office/officeart/2008/layout/RadialCluster"/>
    <dgm:cxn modelId="{E6B318F7-D2DB-466B-966A-E08FA0313D2B}" type="presOf" srcId="{3810AB6A-BAF9-483D-8922-7E9B61EE4853}" destId="{CC8D2F27-609C-4BC2-BB9D-F8424FFC2809}" srcOrd="0" destOrd="0" presId="urn:microsoft.com/office/officeart/2008/layout/RadialCluster"/>
    <dgm:cxn modelId="{232238FF-0073-491D-923D-08EE0B03DFBE}" srcId="{27BE01B4-DE0D-486E-A7CB-0503C5BC97E0}" destId="{51DC52FD-9B60-4EE0-8FC2-5F18B51A7B0A}" srcOrd="1" destOrd="0" parTransId="{3810AB6A-BAF9-483D-8922-7E9B61EE4853}" sibTransId="{A825C1B2-2A99-4D8E-A635-B0FEF011D785}"/>
    <dgm:cxn modelId="{FBCBDF05-3BD0-4EC7-8470-2ED42F1711E8}" type="presParOf" srcId="{3B697C97-EC1B-485F-B41C-524610B21965}" destId="{D2BEEDE6-8B15-42D9-B83D-465A2E30801F}" srcOrd="0" destOrd="0" presId="urn:microsoft.com/office/officeart/2008/layout/RadialCluster"/>
    <dgm:cxn modelId="{8727C0A9-E0D4-4E87-8146-E6F1CE40E684}" type="presParOf" srcId="{D2BEEDE6-8B15-42D9-B83D-465A2E30801F}" destId="{6C720391-5861-4695-8AEF-4DED70917627}" srcOrd="0" destOrd="0" presId="urn:microsoft.com/office/officeart/2008/layout/RadialCluster"/>
    <dgm:cxn modelId="{F51D4DF9-466D-4E13-80C3-B6D42D6E08CA}" type="presParOf" srcId="{D2BEEDE6-8B15-42D9-B83D-465A2E30801F}" destId="{58AAD735-4DF1-4031-A4D9-671A44448F10}" srcOrd="1" destOrd="0" presId="urn:microsoft.com/office/officeart/2008/layout/RadialCluster"/>
    <dgm:cxn modelId="{BA05088B-7A16-49B7-A9E8-C6F9ED2773B0}" type="presParOf" srcId="{D2BEEDE6-8B15-42D9-B83D-465A2E30801F}" destId="{D0202F85-C156-4E98-B158-A50DD1C486FC}" srcOrd="2" destOrd="0" presId="urn:microsoft.com/office/officeart/2008/layout/RadialCluster"/>
    <dgm:cxn modelId="{11E10E48-24F1-444F-9726-297C683F6788}" type="presParOf" srcId="{D2BEEDE6-8B15-42D9-B83D-465A2E30801F}" destId="{CC8D2F27-609C-4BC2-BB9D-F8424FFC2809}" srcOrd="3" destOrd="0" presId="urn:microsoft.com/office/officeart/2008/layout/RadialCluster"/>
    <dgm:cxn modelId="{052B490F-0429-4C26-8E83-2B9AEC9CB79E}" type="presParOf" srcId="{D2BEEDE6-8B15-42D9-B83D-465A2E30801F}" destId="{88AAB976-1E85-4EB9-88B7-75EB6FFC957B}" srcOrd="4" destOrd="0" presId="urn:microsoft.com/office/officeart/2008/layout/RadialCluster"/>
    <dgm:cxn modelId="{22F47DBA-58EC-4B16-90B9-44F8882AEE1B}" type="presParOf" srcId="{D2BEEDE6-8B15-42D9-B83D-465A2E30801F}" destId="{BD08961B-6A97-4EFD-832F-F27640B431B3}" srcOrd="5" destOrd="0" presId="urn:microsoft.com/office/officeart/2008/layout/RadialCluster"/>
    <dgm:cxn modelId="{15E8F579-DE1F-4843-9218-C966269747FA}" type="presParOf" srcId="{D2BEEDE6-8B15-42D9-B83D-465A2E30801F}" destId="{130FA730-0C3E-4DF5-A2DB-489B5D7C5CA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7BA29-C1C9-4B9C-B5D9-48A5B0312A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3F4DF-631A-4A0B-8B7B-2CC87A75E059}">
      <dgm:prSet phldrT="[Text]"/>
      <dgm:spPr>
        <a:solidFill>
          <a:srgbClr val="FFC000"/>
        </a:solidFill>
      </dgm:spPr>
      <dgm:t>
        <a:bodyPr/>
        <a:lstStyle/>
        <a:p>
          <a:r>
            <a:rPr lang="zh-CN" altLang="en-US" dirty="0">
              <a:solidFill>
                <a:srgbClr val="FFFF00"/>
              </a:solidFill>
            </a:rPr>
            <a:t>学校教育</a:t>
          </a:r>
          <a:endParaRPr lang="en-US" dirty="0">
            <a:solidFill>
              <a:srgbClr val="FFFF00"/>
            </a:solidFill>
          </a:endParaRPr>
        </a:p>
      </dgm:t>
    </dgm:pt>
    <dgm:pt modelId="{80449D37-149C-4BE7-A574-A17FA205CD00}" type="parTrans" cxnId="{CB6CC771-2AB4-46C9-93D7-340A8FD1F47D}">
      <dgm:prSet/>
      <dgm:spPr/>
      <dgm:t>
        <a:bodyPr/>
        <a:lstStyle/>
        <a:p>
          <a:endParaRPr lang="en-US"/>
        </a:p>
      </dgm:t>
    </dgm:pt>
    <dgm:pt modelId="{EDC67968-A243-4EBE-BEEE-484C0900923B}" type="sibTrans" cxnId="{CB6CC771-2AB4-46C9-93D7-340A8FD1F47D}">
      <dgm:prSet/>
      <dgm:spPr/>
      <dgm:t>
        <a:bodyPr/>
        <a:lstStyle/>
        <a:p>
          <a:endParaRPr lang="en-US"/>
        </a:p>
      </dgm:t>
    </dgm:pt>
    <dgm:pt modelId="{6712BC09-E48C-41D2-B217-6FDC7E96B3FC}">
      <dgm:prSet phldrT="[Text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普通课程</a:t>
          </a:r>
          <a:endParaRPr lang="en-US" dirty="0"/>
        </a:p>
      </dgm:t>
    </dgm:pt>
    <dgm:pt modelId="{5F7F2D8D-DE79-45AD-A15A-66D3273EC270}" type="parTrans" cxnId="{F76193B9-0204-41B2-9035-F7068D58FF8B}">
      <dgm:prSet/>
      <dgm:spPr/>
      <dgm:t>
        <a:bodyPr/>
        <a:lstStyle/>
        <a:p>
          <a:endParaRPr lang="en-US"/>
        </a:p>
      </dgm:t>
    </dgm:pt>
    <dgm:pt modelId="{B7B31BD3-476E-4A56-B097-E88C7F97057F}" type="sibTrans" cxnId="{F76193B9-0204-41B2-9035-F7068D58FF8B}">
      <dgm:prSet/>
      <dgm:spPr/>
      <dgm:t>
        <a:bodyPr/>
        <a:lstStyle/>
        <a:p>
          <a:endParaRPr lang="en-US"/>
        </a:p>
      </dgm:t>
    </dgm:pt>
    <dgm:pt modelId="{1AC4ED7E-7F4E-49CC-8CED-D741BEC623D7}">
      <dgm:prSet phldrT="[Text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兴趣小组</a:t>
          </a:r>
          <a:endParaRPr lang="en-US" dirty="0"/>
        </a:p>
      </dgm:t>
    </dgm:pt>
    <dgm:pt modelId="{45AA9BFD-DFF6-4E1C-8B7A-EBDFFDB10708}" type="parTrans" cxnId="{AFFC1819-A340-439F-9109-196154CA1306}">
      <dgm:prSet/>
      <dgm:spPr/>
      <dgm:t>
        <a:bodyPr/>
        <a:lstStyle/>
        <a:p>
          <a:endParaRPr lang="en-US"/>
        </a:p>
      </dgm:t>
    </dgm:pt>
    <dgm:pt modelId="{BDAF4F36-36A8-43DE-A2B3-22C7BB4628B8}" type="sibTrans" cxnId="{AFFC1819-A340-439F-9109-196154CA1306}">
      <dgm:prSet/>
      <dgm:spPr/>
      <dgm:t>
        <a:bodyPr/>
        <a:lstStyle/>
        <a:p>
          <a:endParaRPr lang="en-US"/>
        </a:p>
      </dgm:t>
    </dgm:pt>
    <dgm:pt modelId="{7B5F6C7B-E3EB-4E60-A0BB-18314D1D420E}">
      <dgm:prSet phldrT="[Text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文体活动</a:t>
          </a:r>
          <a:endParaRPr lang="en-US" dirty="0"/>
        </a:p>
      </dgm:t>
    </dgm:pt>
    <dgm:pt modelId="{869F2ECA-3AB1-4DBB-ADE0-BF472F725B21}" type="parTrans" cxnId="{1AFAE31A-53CF-4A7E-9310-55B4576B260C}">
      <dgm:prSet/>
      <dgm:spPr/>
      <dgm:t>
        <a:bodyPr/>
        <a:lstStyle/>
        <a:p>
          <a:endParaRPr lang="en-US"/>
        </a:p>
      </dgm:t>
    </dgm:pt>
    <dgm:pt modelId="{D987C127-3DF2-4FCE-8ED2-05680CA03436}" type="sibTrans" cxnId="{1AFAE31A-53CF-4A7E-9310-55B4576B260C}">
      <dgm:prSet/>
      <dgm:spPr/>
      <dgm:t>
        <a:bodyPr/>
        <a:lstStyle/>
        <a:p>
          <a:endParaRPr lang="en-US"/>
        </a:p>
      </dgm:t>
    </dgm:pt>
    <dgm:pt modelId="{E8AB6C1B-A73E-448C-9D5C-F15467617B4D}" type="pres">
      <dgm:prSet presAssocID="{B1D7BA29-C1C9-4B9C-B5D9-48A5B0312A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1F93484-F831-46E8-A43A-93A40A4D097F}" type="pres">
      <dgm:prSet presAssocID="{1FB3F4DF-631A-4A0B-8B7B-2CC87A75E059}" presName="singleCycle" presStyleCnt="0"/>
      <dgm:spPr/>
    </dgm:pt>
    <dgm:pt modelId="{D8641C77-1CF5-43E4-9087-FA24A818F2BD}" type="pres">
      <dgm:prSet presAssocID="{1FB3F4DF-631A-4A0B-8B7B-2CC87A75E059}" presName="singleCenter" presStyleLbl="node1" presStyleIdx="0" presStyleCnt="4" custScaleX="266996" custLinFactNeighborX="4577" custLinFactNeighborY="-13432">
        <dgm:presLayoutVars>
          <dgm:chMax val="7"/>
          <dgm:chPref val="7"/>
        </dgm:presLayoutVars>
      </dgm:prSet>
      <dgm:spPr/>
    </dgm:pt>
    <dgm:pt modelId="{50FB090E-D447-4ABB-87C5-68703DED6EA7}" type="pres">
      <dgm:prSet presAssocID="{5F7F2D8D-DE79-45AD-A15A-66D3273EC270}" presName="Name56" presStyleLbl="parChTrans1D2" presStyleIdx="0" presStyleCnt="3"/>
      <dgm:spPr/>
    </dgm:pt>
    <dgm:pt modelId="{5FF25F91-9A69-4911-A5E5-C6FDF7B410DA}" type="pres">
      <dgm:prSet presAssocID="{6712BC09-E48C-41D2-B217-6FDC7E96B3FC}" presName="text0" presStyleLbl="node1" presStyleIdx="1" presStyleCnt="4" custScaleX="317561" custScaleY="108672" custRadScaleRad="120567" custRadScaleInc="-4">
        <dgm:presLayoutVars>
          <dgm:bulletEnabled val="1"/>
        </dgm:presLayoutVars>
      </dgm:prSet>
      <dgm:spPr/>
    </dgm:pt>
    <dgm:pt modelId="{06E783EC-BA78-4F99-A7E2-9B0DCC8E5E62}" type="pres">
      <dgm:prSet presAssocID="{45AA9BFD-DFF6-4E1C-8B7A-EBDFFDB10708}" presName="Name56" presStyleLbl="parChTrans1D2" presStyleIdx="1" presStyleCnt="3"/>
      <dgm:spPr/>
    </dgm:pt>
    <dgm:pt modelId="{86378EC3-02FA-4AB3-93C8-F2AA05038333}" type="pres">
      <dgm:prSet presAssocID="{1AC4ED7E-7F4E-49CC-8CED-D741BEC623D7}" presName="text0" presStyleLbl="node1" presStyleIdx="2" presStyleCnt="4" custScaleX="200790" custScaleY="130076" custRadScaleRad="117290" custRadScaleInc="9230">
        <dgm:presLayoutVars>
          <dgm:bulletEnabled val="1"/>
        </dgm:presLayoutVars>
      </dgm:prSet>
      <dgm:spPr/>
    </dgm:pt>
    <dgm:pt modelId="{CFF759CE-24BD-479E-91F2-26BE74A08E19}" type="pres">
      <dgm:prSet presAssocID="{869F2ECA-3AB1-4DBB-ADE0-BF472F725B21}" presName="Name56" presStyleLbl="parChTrans1D2" presStyleIdx="2" presStyleCnt="3"/>
      <dgm:spPr/>
    </dgm:pt>
    <dgm:pt modelId="{572A95FE-FDAC-46B8-9281-42550D31CE3A}" type="pres">
      <dgm:prSet presAssocID="{7B5F6C7B-E3EB-4E60-A0BB-18314D1D420E}" presName="text0" presStyleLbl="node1" presStyleIdx="3" presStyleCnt="4" custScaleX="247416" custScaleY="134037" custRadScaleRad="88258" custRadScaleInc="-14843">
        <dgm:presLayoutVars>
          <dgm:bulletEnabled val="1"/>
        </dgm:presLayoutVars>
      </dgm:prSet>
      <dgm:spPr/>
    </dgm:pt>
  </dgm:ptLst>
  <dgm:cxnLst>
    <dgm:cxn modelId="{07E3F711-5741-4174-B2A0-1A0DBADAC2B5}" type="presOf" srcId="{5F7F2D8D-DE79-45AD-A15A-66D3273EC270}" destId="{50FB090E-D447-4ABB-87C5-68703DED6EA7}" srcOrd="0" destOrd="0" presId="urn:microsoft.com/office/officeart/2008/layout/RadialCluster"/>
    <dgm:cxn modelId="{41CC1A17-3CAC-4FAF-9CEF-17D0D02B994A}" type="presOf" srcId="{869F2ECA-3AB1-4DBB-ADE0-BF472F725B21}" destId="{CFF759CE-24BD-479E-91F2-26BE74A08E19}" srcOrd="0" destOrd="0" presId="urn:microsoft.com/office/officeart/2008/layout/RadialCluster"/>
    <dgm:cxn modelId="{AFFC1819-A340-439F-9109-196154CA1306}" srcId="{1FB3F4DF-631A-4A0B-8B7B-2CC87A75E059}" destId="{1AC4ED7E-7F4E-49CC-8CED-D741BEC623D7}" srcOrd="1" destOrd="0" parTransId="{45AA9BFD-DFF6-4E1C-8B7A-EBDFFDB10708}" sibTransId="{BDAF4F36-36A8-43DE-A2B3-22C7BB4628B8}"/>
    <dgm:cxn modelId="{1AFAE31A-53CF-4A7E-9310-55B4576B260C}" srcId="{1FB3F4DF-631A-4A0B-8B7B-2CC87A75E059}" destId="{7B5F6C7B-E3EB-4E60-A0BB-18314D1D420E}" srcOrd="2" destOrd="0" parTransId="{869F2ECA-3AB1-4DBB-ADE0-BF472F725B21}" sibTransId="{D987C127-3DF2-4FCE-8ED2-05680CA03436}"/>
    <dgm:cxn modelId="{AB6CFE22-CDE7-4051-9347-1B91EC771AE9}" type="presOf" srcId="{45AA9BFD-DFF6-4E1C-8B7A-EBDFFDB10708}" destId="{06E783EC-BA78-4F99-A7E2-9B0DCC8E5E62}" srcOrd="0" destOrd="0" presId="urn:microsoft.com/office/officeart/2008/layout/RadialCluster"/>
    <dgm:cxn modelId="{CB6CC771-2AB4-46C9-93D7-340A8FD1F47D}" srcId="{B1D7BA29-C1C9-4B9C-B5D9-48A5B0312AA7}" destId="{1FB3F4DF-631A-4A0B-8B7B-2CC87A75E059}" srcOrd="0" destOrd="0" parTransId="{80449D37-149C-4BE7-A574-A17FA205CD00}" sibTransId="{EDC67968-A243-4EBE-BEEE-484C0900923B}"/>
    <dgm:cxn modelId="{E24D2F79-5287-4EF6-BE9F-022E6CE7E4E4}" type="presOf" srcId="{6712BC09-E48C-41D2-B217-6FDC7E96B3FC}" destId="{5FF25F91-9A69-4911-A5E5-C6FDF7B410DA}" srcOrd="0" destOrd="0" presId="urn:microsoft.com/office/officeart/2008/layout/RadialCluster"/>
    <dgm:cxn modelId="{DD6DDD7E-9091-45C1-A70F-CA6A82E34516}" type="presOf" srcId="{7B5F6C7B-E3EB-4E60-A0BB-18314D1D420E}" destId="{572A95FE-FDAC-46B8-9281-42550D31CE3A}" srcOrd="0" destOrd="0" presId="urn:microsoft.com/office/officeart/2008/layout/RadialCluster"/>
    <dgm:cxn modelId="{288B59B9-3378-4826-AD16-E61EEF428A2E}" type="presOf" srcId="{1AC4ED7E-7F4E-49CC-8CED-D741BEC623D7}" destId="{86378EC3-02FA-4AB3-93C8-F2AA05038333}" srcOrd="0" destOrd="0" presId="urn:microsoft.com/office/officeart/2008/layout/RadialCluster"/>
    <dgm:cxn modelId="{F76193B9-0204-41B2-9035-F7068D58FF8B}" srcId="{1FB3F4DF-631A-4A0B-8B7B-2CC87A75E059}" destId="{6712BC09-E48C-41D2-B217-6FDC7E96B3FC}" srcOrd="0" destOrd="0" parTransId="{5F7F2D8D-DE79-45AD-A15A-66D3273EC270}" sibTransId="{B7B31BD3-476E-4A56-B097-E88C7F97057F}"/>
    <dgm:cxn modelId="{105125C6-5887-4D26-8159-D9E989FF8EC2}" type="presOf" srcId="{B1D7BA29-C1C9-4B9C-B5D9-48A5B0312AA7}" destId="{E8AB6C1B-A73E-448C-9D5C-F15467617B4D}" srcOrd="0" destOrd="0" presId="urn:microsoft.com/office/officeart/2008/layout/RadialCluster"/>
    <dgm:cxn modelId="{C0648EDA-D0F5-435C-A8AF-8194933097BA}" type="presOf" srcId="{1FB3F4DF-631A-4A0B-8B7B-2CC87A75E059}" destId="{D8641C77-1CF5-43E4-9087-FA24A818F2BD}" srcOrd="0" destOrd="0" presId="urn:microsoft.com/office/officeart/2008/layout/RadialCluster"/>
    <dgm:cxn modelId="{DDB9EF8C-963E-4527-A07C-220D9AD8AF25}" type="presParOf" srcId="{E8AB6C1B-A73E-448C-9D5C-F15467617B4D}" destId="{F1F93484-F831-46E8-A43A-93A40A4D097F}" srcOrd="0" destOrd="0" presId="urn:microsoft.com/office/officeart/2008/layout/RadialCluster"/>
    <dgm:cxn modelId="{0ECFE2E2-BC36-4D26-B6FC-E5C974D62764}" type="presParOf" srcId="{F1F93484-F831-46E8-A43A-93A40A4D097F}" destId="{D8641C77-1CF5-43E4-9087-FA24A818F2BD}" srcOrd="0" destOrd="0" presId="urn:microsoft.com/office/officeart/2008/layout/RadialCluster"/>
    <dgm:cxn modelId="{42A7115E-D02F-41FE-B3BF-30E1466A9CDC}" type="presParOf" srcId="{F1F93484-F831-46E8-A43A-93A40A4D097F}" destId="{50FB090E-D447-4ABB-87C5-68703DED6EA7}" srcOrd="1" destOrd="0" presId="urn:microsoft.com/office/officeart/2008/layout/RadialCluster"/>
    <dgm:cxn modelId="{1CEA504C-60E6-4985-AF00-1242DC7ACAD2}" type="presParOf" srcId="{F1F93484-F831-46E8-A43A-93A40A4D097F}" destId="{5FF25F91-9A69-4911-A5E5-C6FDF7B410DA}" srcOrd="2" destOrd="0" presId="urn:microsoft.com/office/officeart/2008/layout/RadialCluster"/>
    <dgm:cxn modelId="{23891197-7CA5-4318-AA15-C84679A6DA19}" type="presParOf" srcId="{F1F93484-F831-46E8-A43A-93A40A4D097F}" destId="{06E783EC-BA78-4F99-A7E2-9B0DCC8E5E62}" srcOrd="3" destOrd="0" presId="urn:microsoft.com/office/officeart/2008/layout/RadialCluster"/>
    <dgm:cxn modelId="{47D17A71-FB52-4CD0-829F-05A58AD2EA0C}" type="presParOf" srcId="{F1F93484-F831-46E8-A43A-93A40A4D097F}" destId="{86378EC3-02FA-4AB3-93C8-F2AA05038333}" srcOrd="4" destOrd="0" presId="urn:microsoft.com/office/officeart/2008/layout/RadialCluster"/>
    <dgm:cxn modelId="{AA5E88F8-53B2-4D04-8153-2423708AA9E2}" type="presParOf" srcId="{F1F93484-F831-46E8-A43A-93A40A4D097F}" destId="{CFF759CE-24BD-479E-91F2-26BE74A08E19}" srcOrd="5" destOrd="0" presId="urn:microsoft.com/office/officeart/2008/layout/RadialCluster"/>
    <dgm:cxn modelId="{067CDE7B-F53F-4FD5-A7A7-F8734051BAD8}" type="presParOf" srcId="{F1F93484-F831-46E8-A43A-93A40A4D097F}" destId="{572A95FE-FDAC-46B8-9281-42550D31CE3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67F1B-8F07-481B-AD4C-FFC5D136B3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A9DC620-1ABC-4F8F-B441-85528A6A21E5}">
      <dgm:prSet phldrT="[Text]"/>
      <dgm:spPr/>
      <dgm:t>
        <a:bodyPr/>
        <a:lstStyle/>
        <a:p>
          <a:r>
            <a:rPr lang="zh-CN" altLang="en-US" dirty="0"/>
            <a:t>高中成绩单、主课和副科的选择</a:t>
          </a:r>
          <a:endParaRPr lang="en-US" dirty="0"/>
        </a:p>
      </dgm:t>
    </dgm:pt>
    <dgm:pt modelId="{D30D92B6-B677-4CD9-9183-923D2C9989A9}" type="parTrans" cxnId="{0ED95863-5A03-4F6A-B4F5-9B444500A73D}">
      <dgm:prSet/>
      <dgm:spPr/>
      <dgm:t>
        <a:bodyPr/>
        <a:lstStyle/>
        <a:p>
          <a:endParaRPr lang="en-US"/>
        </a:p>
      </dgm:t>
    </dgm:pt>
    <dgm:pt modelId="{112DC04B-E73C-43BF-98AE-79F5F0210550}" type="sibTrans" cxnId="{0ED95863-5A03-4F6A-B4F5-9B444500A73D}">
      <dgm:prSet/>
      <dgm:spPr/>
      <dgm:t>
        <a:bodyPr/>
        <a:lstStyle/>
        <a:p>
          <a:endParaRPr lang="en-US"/>
        </a:p>
      </dgm:t>
    </dgm:pt>
    <dgm:pt modelId="{385EEC48-5FF3-4864-BF64-D0C94571CD1C}">
      <dgm:prSet phldrT="[Text]"/>
      <dgm:spPr/>
      <dgm:t>
        <a:bodyPr/>
        <a:lstStyle/>
        <a:p>
          <a:r>
            <a:rPr lang="en-US" altLang="zh-CN" dirty="0"/>
            <a:t>PSAT,  SAT,  ACT</a:t>
          </a:r>
          <a:endParaRPr lang="en-US" dirty="0"/>
        </a:p>
      </dgm:t>
    </dgm:pt>
    <dgm:pt modelId="{0F52A29A-BA16-4CE9-810B-7BC7548837F3}" type="parTrans" cxnId="{61834E82-726B-4D74-BAB7-150A76D0C0D3}">
      <dgm:prSet/>
      <dgm:spPr/>
      <dgm:t>
        <a:bodyPr/>
        <a:lstStyle/>
        <a:p>
          <a:endParaRPr lang="en-US"/>
        </a:p>
      </dgm:t>
    </dgm:pt>
    <dgm:pt modelId="{222A9D0A-428B-453A-845E-BA72DB7C025E}" type="sibTrans" cxnId="{61834E82-726B-4D74-BAB7-150A76D0C0D3}">
      <dgm:prSet/>
      <dgm:spPr/>
      <dgm:t>
        <a:bodyPr/>
        <a:lstStyle/>
        <a:p>
          <a:endParaRPr lang="en-US"/>
        </a:p>
      </dgm:t>
    </dgm:pt>
    <dgm:pt modelId="{4F43BAE5-1B5C-43CC-A5A7-39637FA1087D}">
      <dgm:prSet phldrT="[Text]"/>
      <dgm:spPr/>
      <dgm:t>
        <a:bodyPr/>
        <a:lstStyle/>
        <a:p>
          <a:r>
            <a:rPr lang="zh-CN" altLang="en-US" dirty="0"/>
            <a:t>指导、老师推荐信</a:t>
          </a:r>
          <a:endParaRPr lang="en-US" dirty="0"/>
        </a:p>
      </dgm:t>
    </dgm:pt>
    <dgm:pt modelId="{F22C27CD-2601-4A86-8488-853E79921FD9}" type="parTrans" cxnId="{CDB680F2-F401-48B4-BBC0-5C0E17225CA6}">
      <dgm:prSet/>
      <dgm:spPr/>
      <dgm:t>
        <a:bodyPr/>
        <a:lstStyle/>
        <a:p>
          <a:endParaRPr lang="en-US"/>
        </a:p>
      </dgm:t>
    </dgm:pt>
    <dgm:pt modelId="{DC1AEE87-E3FE-45CD-BF4E-F6E08D964BD9}" type="sibTrans" cxnId="{CDB680F2-F401-48B4-BBC0-5C0E17225CA6}">
      <dgm:prSet/>
      <dgm:spPr/>
      <dgm:t>
        <a:bodyPr/>
        <a:lstStyle/>
        <a:p>
          <a:endParaRPr lang="en-US"/>
        </a:p>
      </dgm:t>
    </dgm:pt>
    <dgm:pt modelId="{0D8F8209-D546-44BC-8850-2529D4BA33BF}">
      <dgm:prSet phldrT="[Text]"/>
      <dgm:spPr/>
      <dgm:t>
        <a:bodyPr/>
        <a:lstStyle/>
        <a:p>
          <a:r>
            <a:rPr lang="zh-CN" altLang="en-US" dirty="0"/>
            <a:t>课外活动、社团、社区服务</a:t>
          </a:r>
          <a:endParaRPr lang="en-US" dirty="0"/>
        </a:p>
      </dgm:t>
    </dgm:pt>
    <dgm:pt modelId="{8C5485A4-5820-4A2D-A87C-BC4603BC9C8D}" type="parTrans" cxnId="{FBC19CFB-00DF-4519-A9B3-266F665F6721}">
      <dgm:prSet/>
      <dgm:spPr/>
      <dgm:t>
        <a:bodyPr/>
        <a:lstStyle/>
        <a:p>
          <a:endParaRPr lang="en-US"/>
        </a:p>
      </dgm:t>
    </dgm:pt>
    <dgm:pt modelId="{F0D0AC34-6164-4C67-A42D-1B32BF4CF28D}" type="sibTrans" cxnId="{FBC19CFB-00DF-4519-A9B3-266F665F6721}">
      <dgm:prSet/>
      <dgm:spPr/>
      <dgm:t>
        <a:bodyPr/>
        <a:lstStyle/>
        <a:p>
          <a:endParaRPr lang="en-US"/>
        </a:p>
      </dgm:t>
    </dgm:pt>
    <dgm:pt modelId="{5F034A24-14AB-44EA-9611-A8B22B6E6FB6}" type="pres">
      <dgm:prSet presAssocID="{EF667F1B-8F07-481B-AD4C-FFC5D136B3FB}" presName="linearFlow" presStyleCnt="0">
        <dgm:presLayoutVars>
          <dgm:dir/>
          <dgm:resizeHandles val="exact"/>
        </dgm:presLayoutVars>
      </dgm:prSet>
      <dgm:spPr/>
    </dgm:pt>
    <dgm:pt modelId="{D87E8F30-B8C9-44F4-9FC3-A24B13FA4F56}" type="pres">
      <dgm:prSet presAssocID="{CA9DC620-1ABC-4F8F-B441-85528A6A21E5}" presName="composite" presStyleCnt="0"/>
      <dgm:spPr/>
    </dgm:pt>
    <dgm:pt modelId="{5D691D10-E7B6-40F4-8602-34526F4C0D7E}" type="pres">
      <dgm:prSet presAssocID="{CA9DC620-1ABC-4F8F-B441-85528A6A21E5}" presName="imgShp" presStyleLbl="fgImgPlace1" presStyleIdx="0" presStyleCnt="4" custScaleX="80615" custScaleY="79140"/>
      <dgm:spPr/>
    </dgm:pt>
    <dgm:pt modelId="{BC369644-7ECD-40B2-A2B4-52F0A27D7A44}" type="pres">
      <dgm:prSet presAssocID="{CA9DC620-1ABC-4F8F-B441-85528A6A21E5}" presName="txShp" presStyleLbl="node1" presStyleIdx="0" presStyleCnt="4" custScaleX="102067" custScaleY="114437" custLinFactNeighborX="6623" custLinFactNeighborY="20055">
        <dgm:presLayoutVars>
          <dgm:bulletEnabled val="1"/>
        </dgm:presLayoutVars>
      </dgm:prSet>
      <dgm:spPr/>
    </dgm:pt>
    <dgm:pt modelId="{4215A84E-F36C-41CF-A747-A74F32EFDD25}" type="pres">
      <dgm:prSet presAssocID="{112DC04B-E73C-43BF-98AE-79F5F0210550}" presName="spacing" presStyleCnt="0"/>
      <dgm:spPr/>
    </dgm:pt>
    <dgm:pt modelId="{29747EFE-C328-4079-B0F8-2024E99F9383}" type="pres">
      <dgm:prSet presAssocID="{385EEC48-5FF3-4864-BF64-D0C94571CD1C}" presName="composite" presStyleCnt="0"/>
      <dgm:spPr/>
    </dgm:pt>
    <dgm:pt modelId="{FE6ADD94-A16B-40F7-9103-CB02CD1C88FB}" type="pres">
      <dgm:prSet presAssocID="{385EEC48-5FF3-4864-BF64-D0C94571CD1C}" presName="imgShp" presStyleLbl="fgImgPlace1" presStyleIdx="1" presStyleCnt="4" custScaleX="136110" custScaleY="116130" custLinFactNeighborX="-7084" custLinFactNeighborY="-11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</dgm:spPr>
    </dgm:pt>
    <dgm:pt modelId="{F083FFC4-C357-434C-B5D7-2BCC1CCC9A5D}" type="pres">
      <dgm:prSet presAssocID="{385EEC48-5FF3-4864-BF64-D0C94571CD1C}" presName="txShp" presStyleLbl="node1" presStyleIdx="1" presStyleCnt="4" custScaleX="99016" custScaleY="103004" custLinFactNeighborX="5575" custLinFactNeighborY="9673">
        <dgm:presLayoutVars>
          <dgm:bulletEnabled val="1"/>
        </dgm:presLayoutVars>
      </dgm:prSet>
      <dgm:spPr/>
    </dgm:pt>
    <dgm:pt modelId="{71CB5654-D9E7-45B7-89AE-4D9528998A2C}" type="pres">
      <dgm:prSet presAssocID="{222A9D0A-428B-453A-845E-BA72DB7C025E}" presName="spacing" presStyleCnt="0"/>
      <dgm:spPr/>
    </dgm:pt>
    <dgm:pt modelId="{6FF80993-A0FB-4B15-80E4-1DDFD27ECC0C}" type="pres">
      <dgm:prSet presAssocID="{4F43BAE5-1B5C-43CC-A5A7-39637FA1087D}" presName="composite" presStyleCnt="0"/>
      <dgm:spPr/>
    </dgm:pt>
    <dgm:pt modelId="{BCA2C534-22D7-4E9F-9F7A-0A2D4E89617B}" type="pres">
      <dgm:prSet presAssocID="{4F43BAE5-1B5C-43CC-A5A7-39637FA1087D}" presName="imgShp" presStyleLbl="fgImgPlace1" presStyleIdx="2" presStyleCnt="4" custScaleX="129045" custScaleY="93814" custLinFactNeighborX="-5894" custLinFactNeighborY="-42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7718D255-C77D-41E4-8773-1418B5DC03E8}" type="pres">
      <dgm:prSet presAssocID="{4F43BAE5-1B5C-43CC-A5A7-39637FA1087D}" presName="txShp" presStyleLbl="node1" presStyleIdx="2" presStyleCnt="4" custScaleX="100408" custScaleY="108922" custLinFactNeighborX="3013" custLinFactNeighborY="2438">
        <dgm:presLayoutVars>
          <dgm:bulletEnabled val="1"/>
        </dgm:presLayoutVars>
      </dgm:prSet>
      <dgm:spPr/>
    </dgm:pt>
    <dgm:pt modelId="{3FF61709-919B-4491-A386-8F2E49A386E7}" type="pres">
      <dgm:prSet presAssocID="{DC1AEE87-E3FE-45CD-BF4E-F6E08D964BD9}" presName="spacing" presStyleCnt="0"/>
      <dgm:spPr/>
    </dgm:pt>
    <dgm:pt modelId="{0839739A-7B8D-4808-BE05-BB7C0569F633}" type="pres">
      <dgm:prSet presAssocID="{0D8F8209-D546-44BC-8850-2529D4BA33BF}" presName="composite" presStyleCnt="0"/>
      <dgm:spPr/>
    </dgm:pt>
    <dgm:pt modelId="{A17C3E3B-2EB8-42B0-9F71-FCD15FB2807B}" type="pres">
      <dgm:prSet presAssocID="{0D8F8209-D546-44BC-8850-2529D4BA33BF}" presName="imgShp" presStyleLbl="fgImgPlace1" presStyleIdx="3" presStyleCnt="4" custScaleX="134454" custScaleY="98109" custLinFactNeighborX="-10144" custLinFactNeighborY="-38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8000" r="-8000"/>
          </a:stretch>
        </a:blipFill>
      </dgm:spPr>
    </dgm:pt>
    <dgm:pt modelId="{3FF0DFE9-F71E-4442-AF5F-5B96738F2E21}" type="pres">
      <dgm:prSet presAssocID="{0D8F8209-D546-44BC-8850-2529D4BA33BF}" presName="txShp" presStyleLbl="node1" presStyleIdx="3" presStyleCnt="4" custScaleX="97590" custScaleY="108149" custLinFactNeighborX="4328" custLinFactNeighborY="369">
        <dgm:presLayoutVars>
          <dgm:bulletEnabled val="1"/>
        </dgm:presLayoutVars>
      </dgm:prSet>
      <dgm:spPr/>
    </dgm:pt>
  </dgm:ptLst>
  <dgm:cxnLst>
    <dgm:cxn modelId="{3DF4FC0E-A042-43D5-AEB1-A451C9763612}" type="presOf" srcId="{0D8F8209-D546-44BC-8850-2529D4BA33BF}" destId="{3FF0DFE9-F71E-4442-AF5F-5B96738F2E21}" srcOrd="0" destOrd="0" presId="urn:microsoft.com/office/officeart/2005/8/layout/vList3"/>
    <dgm:cxn modelId="{0ED95863-5A03-4F6A-B4F5-9B444500A73D}" srcId="{EF667F1B-8F07-481B-AD4C-FFC5D136B3FB}" destId="{CA9DC620-1ABC-4F8F-B441-85528A6A21E5}" srcOrd="0" destOrd="0" parTransId="{D30D92B6-B677-4CD9-9183-923D2C9989A9}" sibTransId="{112DC04B-E73C-43BF-98AE-79F5F0210550}"/>
    <dgm:cxn modelId="{67B03264-6702-411F-98B8-9D7ED919688A}" type="presOf" srcId="{385EEC48-5FF3-4864-BF64-D0C94571CD1C}" destId="{F083FFC4-C357-434C-B5D7-2BCC1CCC9A5D}" srcOrd="0" destOrd="0" presId="urn:microsoft.com/office/officeart/2005/8/layout/vList3"/>
    <dgm:cxn modelId="{61834E82-726B-4D74-BAB7-150A76D0C0D3}" srcId="{EF667F1B-8F07-481B-AD4C-FFC5D136B3FB}" destId="{385EEC48-5FF3-4864-BF64-D0C94571CD1C}" srcOrd="1" destOrd="0" parTransId="{0F52A29A-BA16-4CE9-810B-7BC7548837F3}" sibTransId="{222A9D0A-428B-453A-845E-BA72DB7C025E}"/>
    <dgm:cxn modelId="{CFD1C2B4-E142-4663-8FF5-70CC4DDD7581}" type="presOf" srcId="{4F43BAE5-1B5C-43CC-A5A7-39637FA1087D}" destId="{7718D255-C77D-41E4-8773-1418B5DC03E8}" srcOrd="0" destOrd="0" presId="urn:microsoft.com/office/officeart/2005/8/layout/vList3"/>
    <dgm:cxn modelId="{3D33BEED-65F6-4D18-A7F6-655C88F26552}" type="presOf" srcId="{EF667F1B-8F07-481B-AD4C-FFC5D136B3FB}" destId="{5F034A24-14AB-44EA-9611-A8B22B6E6FB6}" srcOrd="0" destOrd="0" presId="urn:microsoft.com/office/officeart/2005/8/layout/vList3"/>
    <dgm:cxn modelId="{CDB680F2-F401-48B4-BBC0-5C0E17225CA6}" srcId="{EF667F1B-8F07-481B-AD4C-FFC5D136B3FB}" destId="{4F43BAE5-1B5C-43CC-A5A7-39637FA1087D}" srcOrd="2" destOrd="0" parTransId="{F22C27CD-2601-4A86-8488-853E79921FD9}" sibTransId="{DC1AEE87-E3FE-45CD-BF4E-F6E08D964BD9}"/>
    <dgm:cxn modelId="{FBC19CFB-00DF-4519-A9B3-266F665F6721}" srcId="{EF667F1B-8F07-481B-AD4C-FFC5D136B3FB}" destId="{0D8F8209-D546-44BC-8850-2529D4BA33BF}" srcOrd="3" destOrd="0" parTransId="{8C5485A4-5820-4A2D-A87C-BC4603BC9C8D}" sibTransId="{F0D0AC34-6164-4C67-A42D-1B32BF4CF28D}"/>
    <dgm:cxn modelId="{94B0DDFE-54C6-4B83-B405-9BEE2B50D6A7}" type="presOf" srcId="{CA9DC620-1ABC-4F8F-B441-85528A6A21E5}" destId="{BC369644-7ECD-40B2-A2B4-52F0A27D7A44}" srcOrd="0" destOrd="0" presId="urn:microsoft.com/office/officeart/2005/8/layout/vList3"/>
    <dgm:cxn modelId="{19BE9730-CEAA-45FC-85E4-2182C2E493E0}" type="presParOf" srcId="{5F034A24-14AB-44EA-9611-A8B22B6E6FB6}" destId="{D87E8F30-B8C9-44F4-9FC3-A24B13FA4F56}" srcOrd="0" destOrd="0" presId="urn:microsoft.com/office/officeart/2005/8/layout/vList3"/>
    <dgm:cxn modelId="{F839B60E-EE36-4371-BEB1-D78E97BA9647}" type="presParOf" srcId="{D87E8F30-B8C9-44F4-9FC3-A24B13FA4F56}" destId="{5D691D10-E7B6-40F4-8602-34526F4C0D7E}" srcOrd="0" destOrd="0" presId="urn:microsoft.com/office/officeart/2005/8/layout/vList3"/>
    <dgm:cxn modelId="{D80A01C2-4317-46BD-88BC-3369CFB35BC9}" type="presParOf" srcId="{D87E8F30-B8C9-44F4-9FC3-A24B13FA4F56}" destId="{BC369644-7ECD-40B2-A2B4-52F0A27D7A44}" srcOrd="1" destOrd="0" presId="urn:microsoft.com/office/officeart/2005/8/layout/vList3"/>
    <dgm:cxn modelId="{98FE90BC-B8AD-4E9F-86F5-BEAF120BFAAB}" type="presParOf" srcId="{5F034A24-14AB-44EA-9611-A8B22B6E6FB6}" destId="{4215A84E-F36C-41CF-A747-A74F32EFDD25}" srcOrd="1" destOrd="0" presId="urn:microsoft.com/office/officeart/2005/8/layout/vList3"/>
    <dgm:cxn modelId="{C46299A0-1096-4F2F-8F14-FE8DD6296294}" type="presParOf" srcId="{5F034A24-14AB-44EA-9611-A8B22B6E6FB6}" destId="{29747EFE-C328-4079-B0F8-2024E99F9383}" srcOrd="2" destOrd="0" presId="urn:microsoft.com/office/officeart/2005/8/layout/vList3"/>
    <dgm:cxn modelId="{D2755062-626E-4833-BEC1-7A15F9EEDCD1}" type="presParOf" srcId="{29747EFE-C328-4079-B0F8-2024E99F9383}" destId="{FE6ADD94-A16B-40F7-9103-CB02CD1C88FB}" srcOrd="0" destOrd="0" presId="urn:microsoft.com/office/officeart/2005/8/layout/vList3"/>
    <dgm:cxn modelId="{A335266F-4D87-4956-B31D-9F370D66F385}" type="presParOf" srcId="{29747EFE-C328-4079-B0F8-2024E99F9383}" destId="{F083FFC4-C357-434C-B5D7-2BCC1CCC9A5D}" srcOrd="1" destOrd="0" presId="urn:microsoft.com/office/officeart/2005/8/layout/vList3"/>
    <dgm:cxn modelId="{A54345A1-EB3E-49CA-987C-623805E45DE0}" type="presParOf" srcId="{5F034A24-14AB-44EA-9611-A8B22B6E6FB6}" destId="{71CB5654-D9E7-45B7-89AE-4D9528998A2C}" srcOrd="3" destOrd="0" presId="urn:microsoft.com/office/officeart/2005/8/layout/vList3"/>
    <dgm:cxn modelId="{6274AC0D-8E9A-41CB-98F7-F8C03BEF1BFE}" type="presParOf" srcId="{5F034A24-14AB-44EA-9611-A8B22B6E6FB6}" destId="{6FF80993-A0FB-4B15-80E4-1DDFD27ECC0C}" srcOrd="4" destOrd="0" presId="urn:microsoft.com/office/officeart/2005/8/layout/vList3"/>
    <dgm:cxn modelId="{F7F762DD-01E2-4426-A017-34E86C583E50}" type="presParOf" srcId="{6FF80993-A0FB-4B15-80E4-1DDFD27ECC0C}" destId="{BCA2C534-22D7-4E9F-9F7A-0A2D4E89617B}" srcOrd="0" destOrd="0" presId="urn:microsoft.com/office/officeart/2005/8/layout/vList3"/>
    <dgm:cxn modelId="{3446ABEA-4F2F-4A4A-80CB-7E3CAE947702}" type="presParOf" srcId="{6FF80993-A0FB-4B15-80E4-1DDFD27ECC0C}" destId="{7718D255-C77D-41E4-8773-1418B5DC03E8}" srcOrd="1" destOrd="0" presId="urn:microsoft.com/office/officeart/2005/8/layout/vList3"/>
    <dgm:cxn modelId="{558FA4A6-6D2A-4F49-BDBE-656211B8AD2B}" type="presParOf" srcId="{5F034A24-14AB-44EA-9611-A8B22B6E6FB6}" destId="{3FF61709-919B-4491-A386-8F2E49A386E7}" srcOrd="5" destOrd="0" presId="urn:microsoft.com/office/officeart/2005/8/layout/vList3"/>
    <dgm:cxn modelId="{99DF4F75-D7CB-44B2-81F1-DA0DEA5CF13D}" type="presParOf" srcId="{5F034A24-14AB-44EA-9611-A8B22B6E6FB6}" destId="{0839739A-7B8D-4808-BE05-BB7C0569F633}" srcOrd="6" destOrd="0" presId="urn:microsoft.com/office/officeart/2005/8/layout/vList3"/>
    <dgm:cxn modelId="{0B935469-F824-481B-B7F2-0E4835AC4653}" type="presParOf" srcId="{0839739A-7B8D-4808-BE05-BB7C0569F633}" destId="{A17C3E3B-2EB8-42B0-9F71-FCD15FB2807B}" srcOrd="0" destOrd="0" presId="urn:microsoft.com/office/officeart/2005/8/layout/vList3"/>
    <dgm:cxn modelId="{9C887D3C-9506-40A0-9E8C-91BBDA903454}" type="presParOf" srcId="{0839739A-7B8D-4808-BE05-BB7C0569F633}" destId="{3FF0DFE9-F71E-4442-AF5F-5B96738F2E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C744-5362-4624-8BD1-F0A6DAD10772}">
      <dsp:nvSpPr>
        <dsp:cNvPr id="0" name=""/>
        <dsp:cNvSpPr/>
      </dsp:nvSpPr>
      <dsp:spPr>
        <a:xfrm>
          <a:off x="1909774" y="498466"/>
          <a:ext cx="4185128" cy="10496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101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  <a:r>
            <a:rPr lang="zh-CN" altLang="en-US" sz="4400" kern="1200" dirty="0"/>
            <a:t>先天基因</a:t>
          </a:r>
          <a:endParaRPr lang="en-US" sz="4400" kern="1200" dirty="0"/>
        </a:p>
      </dsp:txBody>
      <dsp:txXfrm>
        <a:off x="1909774" y="498466"/>
        <a:ext cx="4185128" cy="1049602"/>
      </dsp:txXfrm>
    </dsp:sp>
    <dsp:sp modelId="{6026609D-1A94-4AAC-8A3C-EFD3D8E3B648}">
      <dsp:nvSpPr>
        <dsp:cNvPr id="0" name=""/>
        <dsp:cNvSpPr/>
      </dsp:nvSpPr>
      <dsp:spPr>
        <a:xfrm>
          <a:off x="642863" y="103178"/>
          <a:ext cx="1289868" cy="1934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8745C-EEC3-4060-B794-8FF8D99F44DA}">
      <dsp:nvSpPr>
        <dsp:cNvPr id="0" name=""/>
        <dsp:cNvSpPr/>
      </dsp:nvSpPr>
      <dsp:spPr>
        <a:xfrm>
          <a:off x="430744" y="2178298"/>
          <a:ext cx="5896540" cy="1842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101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600" kern="1200" dirty="0"/>
            <a:t>后天环境</a:t>
          </a:r>
          <a:endParaRPr lang="en-US" sz="6600" kern="1200" dirty="0"/>
        </a:p>
      </dsp:txBody>
      <dsp:txXfrm>
        <a:off x="430744" y="2178298"/>
        <a:ext cx="5896540" cy="1842668"/>
      </dsp:txXfrm>
    </dsp:sp>
    <dsp:sp modelId="{07609496-2D32-405A-AC84-616096A4D96B}">
      <dsp:nvSpPr>
        <dsp:cNvPr id="0" name=""/>
        <dsp:cNvSpPr/>
      </dsp:nvSpPr>
      <dsp:spPr>
        <a:xfrm>
          <a:off x="193211" y="2150731"/>
          <a:ext cx="1289868" cy="1934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0391-5861-4695-8AEF-4DED70917627}">
      <dsp:nvSpPr>
        <dsp:cNvPr id="0" name=""/>
        <dsp:cNvSpPr/>
      </dsp:nvSpPr>
      <dsp:spPr>
        <a:xfrm>
          <a:off x="744795" y="1234552"/>
          <a:ext cx="2113320" cy="1079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>
              <a:solidFill>
                <a:srgbClr val="FFFF00"/>
              </a:solidFill>
            </a:rPr>
            <a:t>家庭教育</a:t>
          </a:r>
          <a:endParaRPr lang="en-US" sz="3400" kern="1200" dirty="0">
            <a:solidFill>
              <a:srgbClr val="FFFF00"/>
            </a:solidFill>
          </a:endParaRPr>
        </a:p>
      </dsp:txBody>
      <dsp:txXfrm>
        <a:off x="797492" y="1287249"/>
        <a:ext cx="2007926" cy="974119"/>
      </dsp:txXfrm>
    </dsp:sp>
    <dsp:sp modelId="{58AAD735-4DF1-4031-A4D9-671A44448F10}">
      <dsp:nvSpPr>
        <dsp:cNvPr id="0" name=""/>
        <dsp:cNvSpPr/>
      </dsp:nvSpPr>
      <dsp:spPr>
        <a:xfrm rot="16083027">
          <a:off x="1586438" y="1044488"/>
          <a:ext cx="380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2F85-C156-4E98-B158-A50DD1C486FC}">
      <dsp:nvSpPr>
        <dsp:cNvPr id="0" name=""/>
        <dsp:cNvSpPr/>
      </dsp:nvSpPr>
      <dsp:spPr>
        <a:xfrm>
          <a:off x="701169" y="131150"/>
          <a:ext cx="2113327" cy="72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儒家思想</a:t>
          </a:r>
          <a:endParaRPr lang="en-US" sz="3000" kern="1200" dirty="0"/>
        </a:p>
      </dsp:txBody>
      <dsp:txXfrm>
        <a:off x="736476" y="166457"/>
        <a:ext cx="2042713" cy="652660"/>
      </dsp:txXfrm>
    </dsp:sp>
    <dsp:sp modelId="{CC8D2F27-609C-4BC2-BB9D-F8424FFC2809}">
      <dsp:nvSpPr>
        <dsp:cNvPr id="0" name=""/>
        <dsp:cNvSpPr/>
      </dsp:nvSpPr>
      <dsp:spPr>
        <a:xfrm rot="2965219">
          <a:off x="2192123" y="2469723"/>
          <a:ext cx="4098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89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AB976-1E85-4EB9-88B7-75EB6FFC957B}">
      <dsp:nvSpPr>
        <dsp:cNvPr id="0" name=""/>
        <dsp:cNvSpPr/>
      </dsp:nvSpPr>
      <dsp:spPr>
        <a:xfrm>
          <a:off x="1954813" y="2625379"/>
          <a:ext cx="1984512" cy="97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西方文化</a:t>
          </a:r>
          <a:endParaRPr lang="en-US" sz="2800" kern="1200" dirty="0"/>
        </a:p>
      </dsp:txBody>
      <dsp:txXfrm>
        <a:off x="2002311" y="2672877"/>
        <a:ext cx="1889516" cy="878003"/>
      </dsp:txXfrm>
    </dsp:sp>
    <dsp:sp modelId="{BD08961B-6A97-4EFD-832F-F27640B431B3}">
      <dsp:nvSpPr>
        <dsp:cNvPr id="0" name=""/>
        <dsp:cNvSpPr/>
      </dsp:nvSpPr>
      <dsp:spPr>
        <a:xfrm rot="8270537">
          <a:off x="795094" y="2472178"/>
          <a:ext cx="471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15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A730-0C3E-4DF5-A2DB-489B5D7C5CA7}">
      <dsp:nvSpPr>
        <dsp:cNvPr id="0" name=""/>
        <dsp:cNvSpPr/>
      </dsp:nvSpPr>
      <dsp:spPr>
        <a:xfrm>
          <a:off x="-508627" y="2630290"/>
          <a:ext cx="1660095" cy="968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现代文化</a:t>
          </a:r>
          <a:endParaRPr lang="en-US" sz="2800" kern="1200" dirty="0"/>
        </a:p>
      </dsp:txBody>
      <dsp:txXfrm>
        <a:off x="-461369" y="2677548"/>
        <a:ext cx="1565579" cy="873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1C77-1CF5-43E4-9087-FA24A818F2BD}">
      <dsp:nvSpPr>
        <dsp:cNvPr id="0" name=""/>
        <dsp:cNvSpPr/>
      </dsp:nvSpPr>
      <dsp:spPr>
        <a:xfrm>
          <a:off x="927685" y="1159853"/>
          <a:ext cx="2826697" cy="105870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solidFill>
                <a:srgbClr val="FFFF00"/>
              </a:solidFill>
            </a:rPr>
            <a:t>学校教育</a:t>
          </a:r>
          <a:endParaRPr lang="en-US" sz="3500" kern="1200" dirty="0">
            <a:solidFill>
              <a:srgbClr val="FFFF00"/>
            </a:solidFill>
          </a:endParaRPr>
        </a:p>
      </dsp:txBody>
      <dsp:txXfrm>
        <a:off x="979367" y="1211535"/>
        <a:ext cx="2723333" cy="955339"/>
      </dsp:txXfrm>
    </dsp:sp>
    <dsp:sp modelId="{50FB090E-D447-4ABB-87C5-68703DED6EA7}">
      <dsp:nvSpPr>
        <dsp:cNvPr id="0" name=""/>
        <dsp:cNvSpPr/>
      </dsp:nvSpPr>
      <dsp:spPr>
        <a:xfrm rot="15808858">
          <a:off x="2062547" y="965349"/>
          <a:ext cx="391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5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25F91-9A69-4911-A5E5-C6FDF7B410DA}">
      <dsp:nvSpPr>
        <dsp:cNvPr id="0" name=""/>
        <dsp:cNvSpPr/>
      </dsp:nvSpPr>
      <dsp:spPr>
        <a:xfrm>
          <a:off x="1065767" y="0"/>
          <a:ext cx="2252560" cy="770844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普通课程</a:t>
          </a:r>
          <a:endParaRPr lang="en-US" sz="3300" kern="1200" dirty="0"/>
        </a:p>
      </dsp:txBody>
      <dsp:txXfrm>
        <a:off x="1103397" y="37630"/>
        <a:ext cx="2177300" cy="695584"/>
      </dsp:txXfrm>
    </dsp:sp>
    <dsp:sp modelId="{06E783EC-BA78-4F99-A7E2-9B0DCC8E5E62}">
      <dsp:nvSpPr>
        <dsp:cNvPr id="0" name=""/>
        <dsp:cNvSpPr/>
      </dsp:nvSpPr>
      <dsp:spPr>
        <a:xfrm rot="2854503">
          <a:off x="2739355" y="2412449"/>
          <a:ext cx="525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3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78EC3-02FA-4AB3-93C8-F2AA05038333}">
      <dsp:nvSpPr>
        <dsp:cNvPr id="0" name=""/>
        <dsp:cNvSpPr/>
      </dsp:nvSpPr>
      <dsp:spPr>
        <a:xfrm>
          <a:off x="2888720" y="2606342"/>
          <a:ext cx="1424266" cy="92267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兴趣小组</a:t>
          </a:r>
          <a:endParaRPr lang="en-US" sz="2300" kern="1200" dirty="0"/>
        </a:p>
      </dsp:txBody>
      <dsp:txXfrm>
        <a:off x="2933761" y="2651383"/>
        <a:ext cx="1334184" cy="832588"/>
      </dsp:txXfrm>
    </dsp:sp>
    <dsp:sp modelId="{CFF759CE-24BD-479E-91F2-26BE74A08E19}">
      <dsp:nvSpPr>
        <dsp:cNvPr id="0" name=""/>
        <dsp:cNvSpPr/>
      </dsp:nvSpPr>
      <dsp:spPr>
        <a:xfrm rot="8004293">
          <a:off x="1452667" y="2385506"/>
          <a:ext cx="4595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58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A95FE-FDAC-46B8-9281-42550D31CE3A}">
      <dsp:nvSpPr>
        <dsp:cNvPr id="0" name=""/>
        <dsp:cNvSpPr/>
      </dsp:nvSpPr>
      <dsp:spPr>
        <a:xfrm>
          <a:off x="197434" y="2552456"/>
          <a:ext cx="1754999" cy="950766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文体活动</a:t>
          </a:r>
          <a:endParaRPr lang="en-US" sz="2900" kern="1200" dirty="0"/>
        </a:p>
      </dsp:txBody>
      <dsp:txXfrm>
        <a:off x="243847" y="2598869"/>
        <a:ext cx="1662173" cy="85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9644-7ECD-40B2-A2B4-52F0A27D7A44}">
      <dsp:nvSpPr>
        <dsp:cNvPr id="0" name=""/>
        <dsp:cNvSpPr/>
      </dsp:nvSpPr>
      <dsp:spPr>
        <a:xfrm rot="10800000">
          <a:off x="1451906" y="129675"/>
          <a:ext cx="4460885" cy="7344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高中成绩单、主课和副科的选择</a:t>
          </a:r>
          <a:endParaRPr lang="en-US" sz="2100" kern="1200" dirty="0"/>
        </a:p>
      </dsp:txBody>
      <dsp:txXfrm rot="10800000">
        <a:off x="1635521" y="129675"/>
        <a:ext cx="4277270" cy="734462"/>
      </dsp:txXfrm>
    </dsp:sp>
    <dsp:sp modelId="{5D691D10-E7B6-40F4-8602-34526F4C0D7E}">
      <dsp:nvSpPr>
        <dsp:cNvPr id="0" name=""/>
        <dsp:cNvSpPr/>
      </dsp:nvSpPr>
      <dsp:spPr>
        <a:xfrm>
          <a:off x="948919" y="114230"/>
          <a:ext cx="517391" cy="5079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3FFC4-C357-434C-B5D7-2BCC1CCC9A5D}">
      <dsp:nvSpPr>
        <dsp:cNvPr id="0" name=""/>
        <dsp:cNvSpPr/>
      </dsp:nvSpPr>
      <dsp:spPr>
        <a:xfrm rot="10800000">
          <a:off x="1595154" y="1031211"/>
          <a:ext cx="4327540" cy="6610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PSAT,  SAT,  ACT</a:t>
          </a:r>
          <a:endParaRPr lang="en-US" sz="2100" kern="1200" dirty="0"/>
        </a:p>
      </dsp:txBody>
      <dsp:txXfrm rot="10800000">
        <a:off x="1760425" y="1031211"/>
        <a:ext cx="4162269" cy="661085"/>
      </dsp:txXfrm>
    </dsp:sp>
    <dsp:sp modelId="{FE6ADD94-A16B-40F7-9103-CB02CD1C88FB}">
      <dsp:nvSpPr>
        <dsp:cNvPr id="0" name=""/>
        <dsp:cNvSpPr/>
      </dsp:nvSpPr>
      <dsp:spPr>
        <a:xfrm>
          <a:off x="847747" y="919659"/>
          <a:ext cx="873561" cy="7453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8D255-C77D-41E4-8773-1418B5DC03E8}">
      <dsp:nvSpPr>
        <dsp:cNvPr id="0" name=""/>
        <dsp:cNvSpPr/>
      </dsp:nvSpPr>
      <dsp:spPr>
        <a:xfrm rot="10800000">
          <a:off x="1426216" y="1879567"/>
          <a:ext cx="4388378" cy="6990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指导、老师推荐信</a:t>
          </a:r>
          <a:endParaRPr lang="en-US" sz="2100" kern="1200" dirty="0"/>
        </a:p>
      </dsp:txBody>
      <dsp:txXfrm rot="10800000">
        <a:off x="1600983" y="1879567"/>
        <a:ext cx="4213611" cy="699067"/>
      </dsp:txXfrm>
    </dsp:sp>
    <dsp:sp modelId="{BCA2C534-22D7-4E9F-9F7A-0A2D4E89617B}">
      <dsp:nvSpPr>
        <dsp:cNvPr id="0" name=""/>
        <dsp:cNvSpPr/>
      </dsp:nvSpPr>
      <dsp:spPr>
        <a:xfrm>
          <a:off x="851511" y="1884919"/>
          <a:ext cx="828217" cy="6021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DFE9-F71E-4442-AF5F-5B96738F2E21}">
      <dsp:nvSpPr>
        <dsp:cNvPr id="0" name=""/>
        <dsp:cNvSpPr/>
      </dsp:nvSpPr>
      <dsp:spPr>
        <a:xfrm rot="10800000">
          <a:off x="1584739" y="2755532"/>
          <a:ext cx="4265216" cy="6941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课外活动、社团、社区服务</a:t>
          </a:r>
          <a:endParaRPr lang="en-US" sz="2100" kern="1200" dirty="0"/>
        </a:p>
      </dsp:txBody>
      <dsp:txXfrm rot="10800000">
        <a:off x="1758265" y="2755532"/>
        <a:ext cx="4091690" cy="694105"/>
      </dsp:txXfrm>
    </dsp:sp>
    <dsp:sp modelId="{A17C3E3B-2EB8-42B0-9F71-FCD15FB2807B}">
      <dsp:nvSpPr>
        <dsp:cNvPr id="0" name=""/>
        <dsp:cNvSpPr/>
      </dsp:nvSpPr>
      <dsp:spPr>
        <a:xfrm>
          <a:off x="846346" y="2762195"/>
          <a:ext cx="862932" cy="62966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2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6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4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4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4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92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05F-B4A4-44A0-B754-92C967865AC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0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imgres?imgurl=https%3A%2F%2Fi.ytimg.com%2Fvi%2F9Co4lXsnVZY%2Fhq720.jpg%3Fsqp%3D-oaymwEhCK4FEIIDSFryq4qpAxMIARUAAAAAGAElAADIQj0AgKJD%26rs%3DAOn4CLAQd08_94Gt8mPn5SXMioMvste5Kg&amp;imgrefurl=https%3A%2F%2Fwww.youtube.com%2Fwatch%3Fv%3DvwxV281sQqo&amp;tbnid=yDIuzMMbwx_n-M&amp;vet=12ahUKEwiu2p78w9PsAhUETK0KHbBjC20QMygtegUIARC-AQ..i&amp;docid=BS92-toPQProIM&amp;w=686&amp;h=386&amp;q=%E4%B8%AD%E8%A5%BF%E6%96%B9%E8%80%81%E5%B8%88%E7%9A%84%E4%B8%8D%E5%90%8C&amp;safe=active&amp;ved=2ahUKEwiu2p78w9PsAhUETK0KHbBjC20QMygtegUIARC-A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6477000" cy="182880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第五课  选课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lin.VALLEYCHRISTIAN\AppData\Local\Microsoft\Windows\Temporary Internet Files\Content.IE5\S8X7CIX5\MC900233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2057400" cy="1714924"/>
          </a:xfrm>
          <a:prstGeom prst="rect">
            <a:avLst/>
          </a:prstGeom>
          <a:noFill/>
        </p:spPr>
      </p:pic>
      <p:pic>
        <p:nvPicPr>
          <p:cNvPr id="1029" name="Picture 5" descr="C:\Users\alin.VALLEYCHRISTIAN\AppData\Local\Microsoft\Windows\Temporary Internet Files\Content.IE5\3DE5KPQ6\MC900048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2000707" cy="1470355"/>
          </a:xfrm>
          <a:prstGeom prst="rect">
            <a:avLst/>
          </a:prstGeom>
          <a:noFill/>
        </p:spPr>
      </p:pic>
      <p:pic>
        <p:nvPicPr>
          <p:cNvPr id="1030" name="Picture 6" descr="C:\Users\alin.VALLEYCHRISTIAN\AppData\Local\Microsoft\Windows\Temporary Internet Files\Content.IE5\VL35ZONT\MC9000570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733800"/>
            <a:ext cx="1810512" cy="1294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en-US" altLang="zh-CN" sz="3600" b="1" dirty="0">
                <a:solidFill>
                  <a:srgbClr val="FFFF00"/>
                </a:solidFill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en-US" altLang="zh-CN" sz="3600" b="1" dirty="0">
                <a:solidFill>
                  <a:srgbClr val="FFFF00"/>
                </a:solidFill>
              </a:rPr>
              <a:t>…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</a:rPr>
              <a:t>is selective conjunction</a:t>
            </a:r>
          </a:p>
          <a:p>
            <a:pPr>
              <a:buNone/>
            </a:pPr>
            <a:r>
              <a:rPr lang="en-US" altLang="zh-CN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</a:rPr>
              <a:t>It means “choosing between two or more possibilities or desires”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你</a:t>
            </a: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学医，</a:t>
            </a: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学经济，就是不能学文学。</a:t>
            </a:r>
            <a:endParaRPr lang="en-US" altLang="zh-CN" sz="36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在暑假里，我</a:t>
            </a: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打工，</a:t>
            </a:r>
            <a:r>
              <a:rPr lang="zh-CN" altLang="en-US" sz="3600" b="1" dirty="0">
                <a:solidFill>
                  <a:srgbClr val="FFFF00"/>
                </a:solidFill>
              </a:rPr>
              <a:t>要么</a:t>
            </a:r>
            <a:r>
              <a:rPr lang="zh-CN" altLang="en-US" sz="3600" b="1" dirty="0">
                <a:solidFill>
                  <a:schemeClr val="tx2">
                    <a:lumMod val="10000"/>
                  </a:schemeClr>
                </a:solidFill>
              </a:rPr>
              <a:t>实习，就是不能浪费时间。</a:t>
            </a:r>
            <a:endParaRPr lang="en-US" altLang="zh-CN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4572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再、又、</a:t>
            </a: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FF00"/>
                </a:solidFill>
              </a:rPr>
              <a:t>and</a:t>
            </a:r>
            <a:r>
              <a:rPr lang="en-US" altLang="zh-CN" sz="4000" b="1" dirty="0">
                <a:solidFill>
                  <a:srgbClr val="FFFF00"/>
                </a:solidFill>
              </a:rPr>
              <a:t> </a:t>
            </a:r>
            <a:r>
              <a:rPr lang="zh-CN" altLang="en-US" sz="4000" b="1" dirty="0">
                <a:solidFill>
                  <a:srgbClr val="FFFF00"/>
                </a:solidFill>
              </a:rPr>
              <a:t>还</a:t>
            </a:r>
            <a:r>
              <a:rPr lang="zh-CN" altLang="en-US" sz="4000" b="1" dirty="0"/>
              <a:t> </a:t>
            </a:r>
            <a:r>
              <a:rPr lang="en-US" altLang="zh-CN" sz="4000" dirty="0">
                <a:solidFill>
                  <a:schemeClr val="tx2">
                    <a:lumMod val="10000"/>
                  </a:schemeClr>
                </a:solidFill>
              </a:rPr>
              <a:t>compares</a:t>
            </a:r>
          </a:p>
          <a:p>
            <a:pPr>
              <a:buNone/>
            </a:pP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再</a:t>
            </a:r>
            <a:r>
              <a:rPr lang="zh-CN" altLang="en-US" sz="4000" dirty="0">
                <a:solidFill>
                  <a:schemeClr val="tx2">
                    <a:lumMod val="10000"/>
                  </a:schemeClr>
                </a:solidFill>
              </a:rPr>
              <a:t>：</a:t>
            </a:r>
            <a:r>
              <a:rPr lang="en-US" altLang="zh-CN" sz="3200" dirty="0">
                <a:solidFill>
                  <a:schemeClr val="tx2">
                    <a:lumMod val="10000"/>
                  </a:schemeClr>
                </a:solidFill>
              </a:rPr>
              <a:t>indicates recurrences in the future</a:t>
            </a:r>
          </a:p>
          <a:p>
            <a:r>
              <a:rPr lang="en-US" altLang="zh-CN" sz="3200" dirty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你刚才说的我没听清楚，</a:t>
            </a:r>
            <a:r>
              <a:rPr lang="zh-CN" altLang="en-US" sz="3200" dirty="0"/>
              <a:t>请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你</a:t>
            </a:r>
            <a:r>
              <a:rPr lang="zh-CN" altLang="en-US" sz="3200" dirty="0">
                <a:solidFill>
                  <a:srgbClr val="FFFF00"/>
                </a:solidFill>
              </a:rPr>
              <a:t>再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说一次。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   这部电影很好看，我想</a:t>
            </a:r>
            <a:r>
              <a:rPr lang="zh-CN" altLang="en-US" sz="3200" dirty="0">
                <a:solidFill>
                  <a:srgbClr val="FFFF00"/>
                </a:solidFill>
              </a:rPr>
              <a:t>再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看一次。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   我想</a:t>
            </a:r>
            <a:r>
              <a:rPr lang="zh-CN" altLang="en-US" sz="3200" dirty="0">
                <a:solidFill>
                  <a:srgbClr val="FFFF00"/>
                </a:solidFill>
              </a:rPr>
              <a:t>再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考一次</a:t>
            </a:r>
            <a:r>
              <a:rPr lang="en-US" altLang="zh-CN" sz="3200" dirty="0">
                <a:solidFill>
                  <a:schemeClr val="tx2">
                    <a:lumMod val="10000"/>
                  </a:schemeClr>
                </a:solidFill>
              </a:rPr>
              <a:t>SAT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D7735-35F6-4408-BC28-443EE1C54E3C}"/>
              </a:ext>
            </a:extLst>
          </p:cNvPr>
          <p:cNvSpPr/>
          <p:nvPr/>
        </p:nvSpPr>
        <p:spPr>
          <a:xfrm>
            <a:off x="457200" y="1905000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112-A48C-45FA-B324-E712BA57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又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：</a:t>
            </a:r>
            <a:r>
              <a:rPr lang="en-US" altLang="zh-CN" sz="3200" dirty="0">
                <a:solidFill>
                  <a:schemeClr val="tx2">
                    <a:lumMod val="10000"/>
                  </a:schemeClr>
                </a:solidFill>
              </a:rPr>
              <a:t>with action that have already taken place</a:t>
            </a:r>
          </a:p>
          <a:p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上周末我碰见小王了，昨天</a:t>
            </a:r>
            <a:r>
              <a:rPr lang="zh-CN" altLang="en-US" sz="3200" b="1" dirty="0">
                <a:solidFill>
                  <a:srgbClr val="FFFF00"/>
                </a:solidFill>
              </a:rPr>
              <a:t>又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碰见他了。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昨天我吃了一个苹果，今早我</a:t>
            </a:r>
            <a:r>
              <a:rPr lang="zh-CN" altLang="en-US" sz="3200" dirty="0">
                <a:solidFill>
                  <a:srgbClr val="FFFF00"/>
                </a:solidFill>
              </a:rPr>
              <a:t>又</a:t>
            </a: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吃了一个。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0070C0"/>
                </a:solidFill>
              </a:rPr>
              <a:t>However :</a:t>
            </a:r>
            <a:r>
              <a:rPr lang="zh-CN" altLang="en-US" sz="3200" dirty="0">
                <a:solidFill>
                  <a:srgbClr val="0070C0"/>
                </a:solidFill>
              </a:rPr>
              <a:t> </a:t>
            </a:r>
            <a:r>
              <a:rPr lang="en-US" altLang="zh-CN" sz="3200" dirty="0">
                <a:solidFill>
                  <a:srgbClr val="0070C0"/>
                </a:solidFill>
              </a:rPr>
              <a:t>before </a:t>
            </a:r>
            <a:r>
              <a:rPr lang="zh-CN" altLang="en-US" sz="3200" dirty="0">
                <a:solidFill>
                  <a:srgbClr val="0070C0"/>
                </a:solidFill>
              </a:rPr>
              <a:t>是 </a:t>
            </a:r>
            <a:r>
              <a:rPr lang="en-US" altLang="zh-CN" sz="3200" dirty="0">
                <a:solidFill>
                  <a:srgbClr val="0070C0"/>
                </a:solidFill>
              </a:rPr>
              <a:t>or </a:t>
            </a:r>
            <a:r>
              <a:rPr lang="zh-CN" altLang="en-US" sz="3200" dirty="0">
                <a:solidFill>
                  <a:srgbClr val="0070C0"/>
                </a:solidFill>
              </a:rPr>
              <a:t>想、能、要、可以、会</a:t>
            </a:r>
            <a:r>
              <a:rPr lang="en-US" altLang="zh-CN" sz="3200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can use </a:t>
            </a:r>
            <a:r>
              <a:rPr lang="zh-CN" altLang="en-US" sz="3200" dirty="0">
                <a:solidFill>
                  <a:srgbClr val="0070C0"/>
                </a:solidFill>
              </a:rPr>
              <a:t>又</a:t>
            </a:r>
            <a:r>
              <a:rPr lang="en-US" altLang="zh-CN" sz="3200" dirty="0">
                <a:solidFill>
                  <a:srgbClr val="0070C0"/>
                </a:solidFill>
              </a:rPr>
              <a:t>for a future recurrence of an action</a:t>
            </a:r>
          </a:p>
          <a:p>
            <a:r>
              <a:rPr lang="zh-CN" altLang="en-US" sz="3200" dirty="0"/>
              <a:t>明天</a:t>
            </a:r>
            <a:r>
              <a:rPr lang="zh-CN" altLang="en-US" sz="3200" dirty="0">
                <a:solidFill>
                  <a:srgbClr val="FFFF00"/>
                </a:solidFill>
              </a:rPr>
              <a:t>又是</a:t>
            </a:r>
            <a:r>
              <a:rPr lang="zh-CN" altLang="en-US" sz="3200" dirty="0"/>
              <a:t>下雨天。下周</a:t>
            </a:r>
            <a:r>
              <a:rPr lang="zh-CN" altLang="en-US" sz="3200" dirty="0">
                <a:solidFill>
                  <a:srgbClr val="FFFF00"/>
                </a:solidFill>
              </a:rPr>
              <a:t>又能</a:t>
            </a:r>
            <a:r>
              <a:rPr lang="zh-CN" altLang="en-US" sz="3200" dirty="0"/>
              <a:t>见你了。</a:t>
            </a:r>
            <a:endParaRPr lang="en-US" altLang="zh-CN" sz="3200" dirty="0"/>
          </a:p>
          <a:p>
            <a:r>
              <a:rPr lang="zh-CN" altLang="en-US" sz="3200" dirty="0"/>
              <a:t>下午</a:t>
            </a:r>
            <a:r>
              <a:rPr lang="zh-CN" altLang="en-US" sz="3200" dirty="0">
                <a:solidFill>
                  <a:srgbClr val="FFFF00"/>
                </a:solidFill>
              </a:rPr>
              <a:t>又要</a:t>
            </a:r>
            <a:r>
              <a:rPr lang="zh-CN" altLang="en-US" sz="3200" dirty="0"/>
              <a:t>去打工。 刚吃了饭，现在</a:t>
            </a:r>
            <a:r>
              <a:rPr lang="zh-CN" altLang="en-US" sz="3200" dirty="0">
                <a:solidFill>
                  <a:srgbClr val="FFFF00"/>
                </a:solidFill>
              </a:rPr>
              <a:t>又想</a:t>
            </a:r>
            <a:r>
              <a:rPr lang="zh-CN" altLang="en-US" sz="3200" dirty="0"/>
              <a:t>吃了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6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59DC-FE6C-429F-A1D2-26CB2FD3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1000"/>
            <a:ext cx="853440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还 </a:t>
            </a:r>
            <a:r>
              <a:rPr lang="en-US" altLang="zh-CN" sz="3600" b="1" dirty="0">
                <a:solidFill>
                  <a:srgbClr val="FFFF00"/>
                </a:solidFill>
              </a:rPr>
              <a:t>:</a:t>
            </a:r>
            <a:r>
              <a:rPr lang="zh-CN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zh-CN" sz="3200" dirty="0"/>
              <a:t>indicate an increase in quantity or amount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zh-CN" altLang="en-US" sz="3200" dirty="0"/>
              <a:t>我点了一条鱼，</a:t>
            </a:r>
            <a:r>
              <a:rPr lang="zh-CN" altLang="en-US" sz="3200" dirty="0">
                <a:solidFill>
                  <a:srgbClr val="FFFF00"/>
                </a:solidFill>
              </a:rPr>
              <a:t>还</a:t>
            </a:r>
            <a:r>
              <a:rPr lang="zh-CN" altLang="en-US" sz="3200" dirty="0"/>
              <a:t>点了一盘饺子。</a:t>
            </a:r>
            <a:endParaRPr lang="en-US" altLang="zh-CN" sz="3200" dirty="0"/>
          </a:p>
          <a:p>
            <a:r>
              <a:rPr lang="zh-CN" altLang="en-US" sz="3200" dirty="0"/>
              <a:t>早上我考了历史，下午</a:t>
            </a:r>
            <a:r>
              <a:rPr lang="zh-CN" altLang="en-US" sz="3200" dirty="0">
                <a:solidFill>
                  <a:srgbClr val="FFFF00"/>
                </a:solidFill>
              </a:rPr>
              <a:t>还</a:t>
            </a:r>
            <a:r>
              <a:rPr lang="zh-CN" altLang="en-US" sz="3200" dirty="0"/>
              <a:t>得考数学。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28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2A75-6F18-40D7-A557-D95FCE09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04800"/>
            <a:ext cx="8610599" cy="121920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至于</a:t>
            </a:r>
            <a:r>
              <a:rPr lang="zh-CN" altLang="en-US" dirty="0">
                <a:solidFill>
                  <a:srgbClr val="FFFF00"/>
                </a:solidFill>
              </a:rPr>
              <a:t>：</a:t>
            </a:r>
            <a:r>
              <a:rPr lang="en-US" altLang="zh-CN" dirty="0">
                <a:solidFill>
                  <a:srgbClr val="FFFF00"/>
                </a:solidFill>
              </a:rPr>
              <a:t>preposition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en-US" altLang="zh-CN" sz="2700" dirty="0"/>
              <a:t>introduce new subject matter which is related in some way to the subject of the preceding discussion</a:t>
            </a:r>
            <a:r>
              <a:rPr lang="zh-CN" altLang="en-US" sz="2700" dirty="0"/>
              <a:t>，</a:t>
            </a:r>
            <a:r>
              <a:rPr lang="en-US" altLang="zh-CN" sz="2700" dirty="0"/>
              <a:t>or a different aspect of the issue in question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C900-B7FD-42EB-9DD8-0E829B7D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015733"/>
            <a:ext cx="7481433" cy="345061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我想去旅行，</a:t>
            </a:r>
            <a:r>
              <a:rPr lang="zh-CN" altLang="en-US" sz="3200" dirty="0">
                <a:solidFill>
                  <a:srgbClr val="FFFF00"/>
                </a:solidFill>
              </a:rPr>
              <a:t>至于</a:t>
            </a:r>
            <a:r>
              <a:rPr lang="zh-CN" altLang="en-US" sz="3200" dirty="0"/>
              <a:t>去哪儿还没决定。</a:t>
            </a:r>
            <a:endParaRPr lang="en-US" altLang="zh-CN" sz="3200" dirty="0"/>
          </a:p>
          <a:p>
            <a:r>
              <a:rPr lang="zh-CN" altLang="en-US" sz="3200" dirty="0"/>
              <a:t>这件毛衣很漂亮，颜色也不错，</a:t>
            </a:r>
            <a:r>
              <a:rPr lang="zh-CN" altLang="en-US" sz="3200" dirty="0">
                <a:solidFill>
                  <a:srgbClr val="FFFF00"/>
                </a:solidFill>
              </a:rPr>
              <a:t>至于</a:t>
            </a:r>
            <a:r>
              <a:rPr lang="zh-CN" altLang="en-US" sz="3200" dirty="0"/>
              <a:t>价钱，我觉得有些贵。</a:t>
            </a:r>
            <a:endParaRPr lang="en-US" altLang="zh-CN" sz="3200" dirty="0"/>
          </a:p>
          <a:p>
            <a:r>
              <a:rPr lang="zh-CN" altLang="en-US" sz="3200" dirty="0"/>
              <a:t>明年我想上八门课，</a:t>
            </a:r>
            <a:r>
              <a:rPr lang="zh-CN" altLang="en-US" sz="3200" dirty="0">
                <a:solidFill>
                  <a:srgbClr val="FFFF00"/>
                </a:solidFill>
              </a:rPr>
              <a:t>至于</a:t>
            </a:r>
            <a:r>
              <a:rPr lang="zh-CN" altLang="en-US" sz="3200" dirty="0"/>
              <a:t>哪八门课我还没想好。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00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F1CA-C7B0-4A8E-9321-70B8E925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7471909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Resultative Complements </a:t>
            </a:r>
            <a:r>
              <a:rPr lang="zh-CN" altLang="en-US" dirty="0"/>
              <a:t>结果性补语</a:t>
            </a:r>
            <a:br>
              <a:rPr lang="en-US" dirty="0"/>
            </a:br>
            <a:r>
              <a:rPr lang="en-US" dirty="0"/>
              <a:t>  </a:t>
            </a:r>
            <a:r>
              <a:rPr lang="en-US" sz="2700" dirty="0">
                <a:solidFill>
                  <a:srgbClr val="FFFF00"/>
                </a:solidFill>
              </a:rPr>
              <a:t>Sub + verb +resultative complement +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E045-4428-4C3A-9607-3ED4FCFC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693"/>
            <a:ext cx="8686800" cy="3858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------An action produce a certain result</a:t>
            </a:r>
          </a:p>
          <a:p>
            <a:r>
              <a:rPr lang="zh-CN" altLang="en-US" sz="2800" dirty="0"/>
              <a:t>打开书</a:t>
            </a:r>
            <a:r>
              <a:rPr lang="en-US" altLang="zh-CN" sz="2800" dirty="0"/>
              <a:t>----</a:t>
            </a:r>
            <a:r>
              <a:rPr lang="zh-CN" altLang="en-US" sz="2800" u="sng" dirty="0"/>
              <a:t>打</a:t>
            </a:r>
            <a:r>
              <a:rPr lang="zh-CN" altLang="en-US" sz="2800" dirty="0"/>
              <a:t> </a:t>
            </a:r>
            <a:r>
              <a:rPr lang="en-US" altLang="zh-CN" sz="2800" dirty="0"/>
              <a:t>+ </a:t>
            </a:r>
            <a:r>
              <a:rPr lang="zh-CN" altLang="en-US" sz="2800" u="sng" dirty="0"/>
              <a:t>开 书</a:t>
            </a:r>
            <a:r>
              <a:rPr lang="zh-CN" altLang="en-US" sz="2800" dirty="0"/>
              <a:t> （</a:t>
            </a:r>
            <a:r>
              <a:rPr lang="en-US" altLang="zh-CN" sz="2800" dirty="0"/>
              <a:t>verb + resultative complement)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altLang="zh-CN" sz="2800" dirty="0">
                <a:solidFill>
                  <a:srgbClr val="FFFF00"/>
                </a:solidFill>
              </a:rPr>
              <a:t>V      </a:t>
            </a:r>
            <a:r>
              <a:rPr lang="en-US" altLang="zh-CN" sz="2800" dirty="0" err="1">
                <a:solidFill>
                  <a:srgbClr val="FFFF00"/>
                </a:solidFill>
              </a:rPr>
              <a:t>V</a:t>
            </a:r>
            <a:r>
              <a:rPr lang="en-US" sz="2800" dirty="0">
                <a:solidFill>
                  <a:srgbClr val="FFFF00"/>
                </a:solidFill>
              </a:rPr>
              <a:t>	    </a:t>
            </a:r>
            <a:r>
              <a:rPr lang="en-US" altLang="zh-CN" sz="2800" dirty="0">
                <a:solidFill>
                  <a:srgbClr val="FFFF00"/>
                </a:solidFill>
              </a:rPr>
              <a:t>O</a:t>
            </a:r>
            <a:r>
              <a:rPr lang="en-US" sz="2800" dirty="0">
                <a:solidFill>
                  <a:srgbClr val="FFFF00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en-US" sz="2800" dirty="0"/>
              <a:t>  					              </a:t>
            </a:r>
            <a:r>
              <a:rPr lang="en-US" altLang="zh-CN" sz="2800" dirty="0">
                <a:solidFill>
                  <a:srgbClr val="FFFF00"/>
                </a:solidFill>
              </a:rPr>
              <a:t>verb</a:t>
            </a:r>
            <a:r>
              <a:rPr lang="zh-CN" altLang="en-US" sz="2800" dirty="0">
                <a:solidFill>
                  <a:srgbClr val="FFFF00"/>
                </a:solidFill>
              </a:rPr>
              <a:t>、</a:t>
            </a:r>
            <a:r>
              <a:rPr lang="en-US" altLang="zh-CN" sz="2800" dirty="0">
                <a:solidFill>
                  <a:srgbClr val="FFFF00"/>
                </a:solidFill>
              </a:rPr>
              <a:t>adjective</a:t>
            </a:r>
            <a:r>
              <a:rPr lang="zh-CN" altLang="en-US" sz="2800" dirty="0">
                <a:solidFill>
                  <a:srgbClr val="FFFF00"/>
                </a:solidFill>
              </a:rPr>
              <a:t>、</a:t>
            </a:r>
            <a:r>
              <a:rPr lang="en-US" altLang="zh-CN" sz="2800" dirty="0">
                <a:solidFill>
                  <a:srgbClr val="FFFF00"/>
                </a:solidFill>
              </a:rPr>
              <a:t>new state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zh-CN" altLang="en-US" sz="2800" dirty="0"/>
              <a:t>做完功课</a:t>
            </a:r>
            <a:r>
              <a:rPr lang="en-US" altLang="zh-CN" sz="2800" dirty="0"/>
              <a:t>---</a:t>
            </a:r>
            <a:r>
              <a:rPr lang="en-US" sz="2800" dirty="0"/>
              <a:t> </a:t>
            </a:r>
            <a:r>
              <a:rPr lang="zh-CN" altLang="en-US" sz="2800" u="sng" dirty="0"/>
              <a:t>做</a:t>
            </a:r>
            <a:r>
              <a:rPr lang="zh-CN" altLang="en-US" sz="2800" dirty="0"/>
              <a:t> </a:t>
            </a:r>
            <a:r>
              <a:rPr lang="en-US" altLang="zh-CN" sz="2800" dirty="0"/>
              <a:t>+ </a:t>
            </a:r>
            <a:r>
              <a:rPr lang="zh-CN" altLang="en-US" sz="2800" u="sng" dirty="0"/>
              <a:t>完</a:t>
            </a:r>
            <a:r>
              <a:rPr lang="zh-CN" altLang="en-US" sz="2800" dirty="0"/>
              <a:t> </a:t>
            </a:r>
            <a:r>
              <a:rPr lang="en-US" altLang="zh-CN" sz="2800" dirty="0"/>
              <a:t>+</a:t>
            </a:r>
            <a:r>
              <a:rPr lang="zh-CN" altLang="en-US" sz="2800" dirty="0"/>
              <a:t>功课</a:t>
            </a:r>
            <a:endParaRPr lang="en-US" altLang="zh-CN" sz="2800" dirty="0"/>
          </a:p>
          <a:p>
            <a:pPr marL="0" indent="0">
              <a:buNone/>
            </a:pPr>
            <a:r>
              <a:rPr lang="en-US" sz="2800" dirty="0"/>
              <a:t>                      </a:t>
            </a:r>
            <a:r>
              <a:rPr lang="en-US" altLang="zh-CN" sz="2800" dirty="0">
                <a:solidFill>
                  <a:srgbClr val="FFFF00"/>
                </a:solidFill>
              </a:rPr>
              <a:t>V      Adj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AB589F-3CC3-4C38-8C9D-8AFCB6DF01A9}"/>
              </a:ext>
            </a:extLst>
          </p:cNvPr>
          <p:cNvSpPr/>
          <p:nvPr/>
        </p:nvSpPr>
        <p:spPr>
          <a:xfrm>
            <a:off x="5791200" y="31242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C4F5-3C91-4FE9-B473-F9C13A0C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FF00"/>
                </a:solidFill>
              </a:rPr>
              <a:t>More Example </a:t>
            </a:r>
            <a:r>
              <a:rPr lang="zh-CN" altLang="en-US" b="1" dirty="0">
                <a:solidFill>
                  <a:srgbClr val="FFFF00"/>
                </a:solidFill>
              </a:rPr>
              <a:t>例子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2889-E47C-45B6-AF63-A86A54DF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328" y="1703693"/>
            <a:ext cx="6571343" cy="3450613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你选好课了吗？</a:t>
            </a:r>
            <a:r>
              <a:rPr lang="en-US" altLang="zh-CN" sz="2800" dirty="0"/>
              <a:t>----</a:t>
            </a:r>
            <a:r>
              <a:rPr lang="zh-CN" altLang="en-US" sz="2800" dirty="0"/>
              <a:t>选 </a:t>
            </a:r>
            <a:r>
              <a:rPr lang="en-US" altLang="zh-CN" sz="2800" dirty="0"/>
              <a:t>+ </a:t>
            </a:r>
            <a:r>
              <a:rPr lang="zh-CN" altLang="en-US" sz="2800" dirty="0"/>
              <a:t>好 </a:t>
            </a:r>
            <a:r>
              <a:rPr lang="en-US" altLang="zh-CN" sz="2800" dirty="0"/>
              <a:t>+…..</a:t>
            </a:r>
          </a:p>
          <a:p>
            <a:r>
              <a:rPr lang="zh-CN" altLang="en-US" sz="2800" dirty="0"/>
              <a:t>你听懂了吗？     听 </a:t>
            </a:r>
            <a:r>
              <a:rPr lang="en-US" altLang="zh-CN" sz="2800" dirty="0"/>
              <a:t>+ </a:t>
            </a:r>
            <a:r>
              <a:rPr lang="zh-CN" altLang="en-US" sz="2800" dirty="0"/>
              <a:t>懂 </a:t>
            </a:r>
            <a:r>
              <a:rPr lang="en-US" altLang="zh-CN" sz="2800" dirty="0"/>
              <a:t>+….</a:t>
            </a:r>
          </a:p>
          <a:p>
            <a:r>
              <a:rPr lang="zh-CN" altLang="en-US" sz="2800" dirty="0"/>
              <a:t>你写累了吗？     写 </a:t>
            </a:r>
            <a:r>
              <a:rPr lang="en-US" altLang="zh-CN" sz="2800" dirty="0"/>
              <a:t>+ </a:t>
            </a:r>
            <a:r>
              <a:rPr lang="zh-CN" altLang="en-US" sz="2800" dirty="0"/>
              <a:t>累 </a:t>
            </a:r>
            <a:r>
              <a:rPr lang="en-US" altLang="zh-CN" sz="2800" dirty="0"/>
              <a:t>+….</a:t>
            </a:r>
          </a:p>
        </p:txBody>
      </p:sp>
    </p:spTree>
    <p:extLst>
      <p:ext uri="{BB962C8B-B14F-4D97-AF65-F5344CB8AC3E}">
        <p14:creationId xmlns:p14="http://schemas.microsoft.com/office/powerpoint/2010/main" val="336642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06CD-682F-4CFC-9D17-5AD2A1A3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The complement indicates the action’s r</a:t>
            </a:r>
            <a:r>
              <a:rPr lang="en-US" altLang="zh-CN" dirty="0"/>
              <a:t>esult</a:t>
            </a:r>
            <a:r>
              <a:rPr lang="en-US" altLang="zh-CN" dirty="0">
                <a:solidFill>
                  <a:srgbClr val="FFFF00"/>
                </a:solidFill>
              </a:rPr>
              <a:t> on the object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06F7-9ECB-4C2A-8AF4-E593EE04F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09800"/>
            <a:ext cx="6571343" cy="3450613"/>
          </a:xfrm>
        </p:spPr>
        <p:txBody>
          <a:bodyPr/>
          <a:lstStyle/>
          <a:p>
            <a:r>
              <a:rPr lang="zh-CN" altLang="en-US" sz="3200" dirty="0"/>
              <a:t>把妹妹打哭了     </a:t>
            </a:r>
            <a:r>
              <a:rPr lang="en-US" altLang="zh-CN" sz="3200" dirty="0"/>
              <a:t>----- </a:t>
            </a:r>
            <a:r>
              <a:rPr lang="zh-CN" altLang="en-US" sz="3200" dirty="0"/>
              <a:t>打</a:t>
            </a:r>
            <a:r>
              <a:rPr lang="en-US" altLang="zh-CN" sz="3200" dirty="0"/>
              <a:t> + </a:t>
            </a:r>
            <a:r>
              <a:rPr lang="zh-CN" altLang="en-US" sz="3200" dirty="0"/>
              <a:t>哭 </a:t>
            </a:r>
            <a:r>
              <a:rPr lang="en-US" altLang="zh-CN" sz="3200" dirty="0"/>
              <a:t>+ …</a:t>
            </a:r>
          </a:p>
          <a:p>
            <a:endParaRPr lang="en-US" altLang="zh-CN" sz="3200" dirty="0"/>
          </a:p>
          <a:p>
            <a:r>
              <a:rPr lang="zh-CN" altLang="en-US" sz="3200" dirty="0"/>
              <a:t>搬走了椅子       </a:t>
            </a:r>
            <a:r>
              <a:rPr lang="en-US" altLang="zh-CN" sz="3200" dirty="0"/>
              <a:t>----- </a:t>
            </a:r>
            <a:r>
              <a:rPr lang="zh-CN" altLang="en-US" sz="3200" dirty="0"/>
              <a:t>搬 </a:t>
            </a:r>
            <a:r>
              <a:rPr lang="en-US" altLang="zh-CN" sz="3200" dirty="0"/>
              <a:t>+ </a:t>
            </a:r>
            <a:r>
              <a:rPr lang="zh-CN" altLang="en-US" sz="3200" dirty="0"/>
              <a:t>走</a:t>
            </a:r>
            <a:r>
              <a:rPr lang="en-US" altLang="zh-CN" sz="3200" dirty="0"/>
              <a:t>+ ….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7680BF54-9299-4C6C-BC09-DEE88DCC1915}"/>
              </a:ext>
            </a:extLst>
          </p:cNvPr>
          <p:cNvSpPr/>
          <p:nvPr/>
        </p:nvSpPr>
        <p:spPr>
          <a:xfrm>
            <a:off x="5486400" y="1853755"/>
            <a:ext cx="838200" cy="35604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431A1C7A-A133-40EF-A684-015F9CC2C782}"/>
              </a:ext>
            </a:extLst>
          </p:cNvPr>
          <p:cNvSpPr/>
          <p:nvPr/>
        </p:nvSpPr>
        <p:spPr>
          <a:xfrm>
            <a:off x="5486400" y="3259035"/>
            <a:ext cx="838200" cy="3985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F667-5F02-49FD-9349-C98B2ACB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讨论：中国人的传统学习观念、和西方教育理念的不同处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01BA36-C4EA-4FB3-A7D8-0D88FB27E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90110"/>
              </p:ext>
            </p:extLst>
          </p:nvPr>
        </p:nvGraphicFramePr>
        <p:xfrm>
          <a:off x="1443038" y="2016124"/>
          <a:ext cx="6572250" cy="446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87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563D-83BC-41DF-A280-454A19B2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后天环境：</a:t>
            </a:r>
            <a:r>
              <a:rPr lang="it-IT" dirty="0"/>
              <a:t>家庭教育、学校教育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2506-1F46-4BB0-BA36-D74C1098E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EFC174-2486-4269-87CE-4E3C57B03D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811380"/>
              </p:ext>
            </p:extLst>
          </p:nvPr>
        </p:nvGraphicFramePr>
        <p:xfrm>
          <a:off x="609601" y="1860483"/>
          <a:ext cx="3677876" cy="359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3457F-095E-49B1-ABFD-FD51C12BC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A5FC4DA-CFE9-4150-9289-1280C0054CF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1321170"/>
              </p:ext>
            </p:extLst>
          </p:nvPr>
        </p:nvGraphicFramePr>
        <p:xfrm>
          <a:off x="4724400" y="2019550"/>
          <a:ext cx="4218894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248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3725-F622-4036-927D-EE1A1FC3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804520"/>
            <a:ext cx="7100434" cy="1049235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和</a:t>
            </a:r>
            <a:r>
              <a:rPr lang="zh-CN" altLang="en-US" sz="3600" b="1" dirty="0">
                <a:solidFill>
                  <a:srgbClr val="FFFF00"/>
                </a:solidFill>
              </a:rPr>
              <a:t>学习、选课</a:t>
            </a:r>
            <a:r>
              <a:rPr lang="zh-CN" altLang="en-US" sz="3600" b="1" dirty="0"/>
              <a:t>相关的词语：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109D-2BE2-4678-B763-51400F8A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27910"/>
            <a:ext cx="8077199" cy="5030090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学费、学分、学位、学期、学长</a:t>
            </a:r>
            <a:endParaRPr lang="en-US" altLang="zh-CN" sz="2400" dirty="0"/>
          </a:p>
          <a:p>
            <a:r>
              <a:rPr lang="zh-CN" altLang="en-US" sz="2400" dirty="0"/>
              <a:t>注册、填表、讨论、决定、解决、申请、文章、</a:t>
            </a:r>
            <a:endParaRPr lang="en-US" altLang="zh-CN" sz="2400" dirty="0"/>
          </a:p>
          <a:p>
            <a:r>
              <a:rPr lang="zh-CN" altLang="en-US" sz="2400" dirty="0"/>
              <a:t>教授、指导、辅导、建议、经验、意见</a:t>
            </a:r>
            <a:endParaRPr lang="en-US" altLang="zh-CN" sz="2400" dirty="0"/>
          </a:p>
          <a:p>
            <a:r>
              <a:rPr lang="zh-CN" altLang="en-US" sz="2400" dirty="0"/>
              <a:t>压力、轻松、受不了</a:t>
            </a:r>
            <a:endParaRPr lang="en-US" altLang="zh-CN" sz="2400" dirty="0"/>
          </a:p>
          <a:p>
            <a:r>
              <a:rPr lang="zh-CN" altLang="en-US" sz="2400" dirty="0"/>
              <a:t>系、门、学院</a:t>
            </a:r>
            <a:endParaRPr lang="en-US" altLang="zh-CN" sz="2400" dirty="0"/>
          </a:p>
          <a:p>
            <a:r>
              <a:rPr lang="zh-CN" altLang="en-US" sz="2400" dirty="0"/>
              <a:t>选、谈、碰见</a:t>
            </a:r>
            <a:endParaRPr lang="en-US" altLang="zh-CN" sz="2400" dirty="0"/>
          </a:p>
          <a:p>
            <a:r>
              <a:rPr lang="zh-CN" altLang="en-US" sz="2400" dirty="0"/>
              <a:t>科目、经济、哲学、管理、世界历史、金融、政治、其他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>
                <a:solidFill>
                  <a:schemeClr val="bg1"/>
                </a:solidFill>
              </a:rPr>
              <a:t>肯定、其实、至于、打交道、将来、未来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CDE5-6689-4A09-9AC9-FB323BB1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中西方教育观念上的对比：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6E2C5-D803-4231-AEBB-8CD558C7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7400"/>
            <a:ext cx="8001000" cy="3408946"/>
          </a:xfrm>
        </p:spPr>
        <p:txBody>
          <a:bodyPr>
            <a:normAutofit fontScale="70000" lnSpcReduction="20000"/>
          </a:bodyPr>
          <a:lstStyle/>
          <a:p>
            <a:endParaRPr lang="it-IT" sz="3900" dirty="0"/>
          </a:p>
          <a:p>
            <a:endParaRPr lang="it-IT" sz="3900" dirty="0"/>
          </a:p>
          <a:p>
            <a:endParaRPr lang="it-IT" sz="3900" dirty="0"/>
          </a:p>
          <a:p>
            <a:r>
              <a:rPr lang="it-IT" sz="3900" dirty="0"/>
              <a:t>https://www.bilibili.com/read/cv1675313/</a:t>
            </a:r>
            <a:br>
              <a:rPr lang="it-IT" sz="3900" dirty="0"/>
            </a:br>
            <a:br>
              <a:rPr lang="it-IT" sz="5100" dirty="0"/>
            </a:br>
            <a:endParaRPr lang="it-IT" sz="5100" dirty="0"/>
          </a:p>
          <a:p>
            <a:endParaRPr lang="en-US" dirty="0"/>
          </a:p>
        </p:txBody>
      </p:sp>
      <p:pic>
        <p:nvPicPr>
          <p:cNvPr id="12" name="Graphic 11" descr="Ruler">
            <a:extLst>
              <a:ext uri="{FF2B5EF4-FFF2-40B4-BE49-F238E27FC236}">
                <a16:creationId xmlns:a16="http://schemas.microsoft.com/office/drawing/2014/main" id="{FA23EA85-B3D0-4589-A5A4-7F2B64D4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44672">
            <a:off x="1038630" y="1759382"/>
            <a:ext cx="1074000" cy="1669200"/>
          </a:xfrm>
          <a:prstGeom prst="rect">
            <a:avLst/>
          </a:prstGeom>
        </p:spPr>
      </p:pic>
      <p:pic>
        <p:nvPicPr>
          <p:cNvPr id="13" name="Graphic 12" descr="Atom">
            <a:extLst>
              <a:ext uri="{FF2B5EF4-FFF2-40B4-BE49-F238E27FC236}">
                <a16:creationId xmlns:a16="http://schemas.microsoft.com/office/drawing/2014/main" id="{7D154326-DE92-43FB-A887-B1FD77C6D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44672">
            <a:off x="6466200" y="1697504"/>
            <a:ext cx="1074000" cy="1669200"/>
          </a:xfrm>
          <a:prstGeom prst="rect">
            <a:avLst/>
          </a:prstGeom>
        </p:spPr>
      </p:pic>
      <p:pic>
        <p:nvPicPr>
          <p:cNvPr id="14" name="Graphic 13" descr="Clock">
            <a:extLst>
              <a:ext uri="{FF2B5EF4-FFF2-40B4-BE49-F238E27FC236}">
                <a16:creationId xmlns:a16="http://schemas.microsoft.com/office/drawing/2014/main" id="{17B808D7-C232-430D-A6BA-8D057651C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4672">
            <a:off x="2589968" y="1916049"/>
            <a:ext cx="1074000" cy="1669200"/>
          </a:xfrm>
          <a:prstGeom prst="rect">
            <a:avLst/>
          </a:prstGeom>
        </p:spPr>
      </p:pic>
      <p:pic>
        <p:nvPicPr>
          <p:cNvPr id="15" name="Graphic 14" descr="Graduation cap">
            <a:extLst>
              <a:ext uri="{FF2B5EF4-FFF2-40B4-BE49-F238E27FC236}">
                <a16:creationId xmlns:a16="http://schemas.microsoft.com/office/drawing/2014/main" id="{1CCCF4ED-4A82-44DA-83A6-4AED936EF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44672">
            <a:off x="4402536" y="1916048"/>
            <a:ext cx="1074000" cy="16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8CF0-C9CF-4AB6-A91F-5692F772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</a:rPr>
              <a:t>中西方老师之间的比较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DCCE-9411-481C-BBAD-1A03EA96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871834" cy="340894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https://www.youtube.com/watch?v=9Co4lXsnVZY</a:t>
            </a:r>
          </a:p>
        </p:txBody>
      </p:sp>
      <p:pic>
        <p:nvPicPr>
          <p:cNvPr id="1032" name="Picture 8" descr="中西方文化大不同East vs West - YouTube">
            <a:hlinkClick r:id="rId2"/>
            <a:extLst>
              <a:ext uri="{FF2B5EF4-FFF2-40B4-BE49-F238E27FC236}">
                <a16:creationId xmlns:a16="http://schemas.microsoft.com/office/drawing/2014/main" id="{962A449B-04C8-4FF7-A8C5-08754C0A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41" y="1633923"/>
            <a:ext cx="6571343" cy="27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2308-1A60-4038-B67C-656906FE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00"/>
                </a:solidFill>
              </a:rPr>
              <a:t>美國父母 </a:t>
            </a:r>
            <a:r>
              <a:rPr lang="en-US" altLang="zh-TW" b="1" dirty="0">
                <a:solidFill>
                  <a:srgbClr val="FFFF00"/>
                </a:solidFill>
              </a:rPr>
              <a:t>VS. </a:t>
            </a:r>
            <a:r>
              <a:rPr lang="zh-TW" altLang="en-US" b="1" dirty="0">
                <a:solidFill>
                  <a:srgbClr val="FFFF00"/>
                </a:solidFill>
              </a:rPr>
              <a:t>亞洲父母</a:t>
            </a:r>
            <a:r>
              <a:rPr lang="zh-TW" altLang="en-US" dirty="0">
                <a:solidFill>
                  <a:srgbClr val="FF0000"/>
                </a:solidFill>
              </a:rPr>
              <a:t>｜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C3D3-1F81-4F60-9836-154E5402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https://www.youtube.com/watch?v=iO0oWmgCRCw</a:t>
            </a:r>
          </a:p>
        </p:txBody>
      </p:sp>
      <p:pic>
        <p:nvPicPr>
          <p:cNvPr id="2055" name="Picture 7" descr="中美家庭教育差异">
            <a:extLst>
              <a:ext uri="{FF2B5EF4-FFF2-40B4-BE49-F238E27FC236}">
                <a16:creationId xmlns:a16="http://schemas.microsoft.com/office/drawing/2014/main" id="{A0517483-A038-4DB8-AB7D-CE0795CA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57800" cy="29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3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F8EA-DD52-419F-98CF-EDC683C0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2" y="686638"/>
            <a:ext cx="3244935" cy="242669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从哪些方面来比较？</a:t>
            </a:r>
            <a:br>
              <a:rPr lang="en-US" altLang="zh-CN" dirty="0"/>
            </a:br>
            <a:r>
              <a:rPr lang="en-US" altLang="zh-CN" dirty="0"/>
              <a:t>1.</a:t>
            </a:r>
            <a:r>
              <a:rPr lang="zh-CN" altLang="en-US" sz="2700" b="1" dirty="0"/>
              <a:t>父母期望</a:t>
            </a:r>
            <a:br>
              <a:rPr lang="en-US" altLang="zh-CN" sz="2700" b="1" dirty="0"/>
            </a:br>
            <a:r>
              <a:rPr lang="en-US" altLang="zh-CN" sz="2700" b="1" dirty="0"/>
              <a:t>2.</a:t>
            </a:r>
            <a:r>
              <a:rPr lang="zh-CN" altLang="en-US" sz="2700" b="1" dirty="0"/>
              <a:t>学习方式</a:t>
            </a:r>
            <a:br>
              <a:rPr lang="en-US" altLang="zh-CN" sz="2700" b="1" dirty="0"/>
            </a:br>
            <a:r>
              <a:rPr lang="en-US" altLang="zh-CN" sz="2700" b="1" dirty="0"/>
              <a:t>3.</a:t>
            </a:r>
            <a:r>
              <a:rPr lang="zh-CN" altLang="en-US" sz="2700" b="1" dirty="0"/>
              <a:t>学习内容</a:t>
            </a:r>
            <a:br>
              <a:rPr lang="en-US" altLang="zh-CN" sz="2700" b="1" dirty="0"/>
            </a:br>
            <a:r>
              <a:rPr lang="en-US" altLang="zh-CN" sz="2700" b="1" dirty="0"/>
              <a:t>4.</a:t>
            </a:r>
            <a:r>
              <a:rPr lang="zh-CN" altLang="en-US" sz="2700" b="1" dirty="0"/>
              <a:t>将来目标</a:t>
            </a:r>
            <a:br>
              <a:rPr lang="en-US" altLang="zh-CN" sz="2700" b="1" dirty="0"/>
            </a:br>
            <a:r>
              <a:rPr lang="en-US" altLang="zh-CN" sz="2700" b="1" dirty="0"/>
              <a:t>4.</a:t>
            </a:r>
            <a:r>
              <a:rPr lang="zh-CN" altLang="en-US" sz="2700" b="1" dirty="0"/>
              <a:t>生存能力</a:t>
            </a:r>
            <a:br>
              <a:rPr lang="en-US" altLang="zh-CN" b="1" dirty="0"/>
            </a:br>
            <a:r>
              <a:rPr lang="en-US" altLang="zh-CN" b="1" dirty="0"/>
              <a:t>5……</a:t>
            </a:r>
            <a:endParaRPr lang="en-U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73FDDE-AD7D-47C4-AEF0-94C548197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想想？。。。。</a:t>
            </a:r>
            <a:endParaRPr lang="en-US" altLang="zh-CN" dirty="0"/>
          </a:p>
        </p:txBody>
      </p:sp>
      <p:pic>
        <p:nvPicPr>
          <p:cNvPr id="1040" name="Picture 16" descr="49244868.jpeg (240×240)">
            <a:extLst>
              <a:ext uri="{FF2B5EF4-FFF2-40B4-BE49-F238E27FC236}">
                <a16:creationId xmlns:a16="http://schemas.microsoft.com/office/drawing/2014/main" id="{7EC8C4BC-A385-483D-8533-332EBE4AD0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796934" cy="17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62DF-D1D1-4F37-ACBE-A5BB407C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如何为上大学做准备？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9500A9-90A4-4B73-9264-40DD293ED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965452"/>
              </p:ext>
            </p:extLst>
          </p:nvPr>
        </p:nvGraphicFramePr>
        <p:xfrm>
          <a:off x="685800" y="1524000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Diploma roll">
            <a:extLst>
              <a:ext uri="{FF2B5EF4-FFF2-40B4-BE49-F238E27FC236}">
                <a16:creationId xmlns:a16="http://schemas.microsoft.com/office/drawing/2014/main" id="{200CEDCD-4ABE-430D-A6B4-C9D1F4EB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4000" y="1524000"/>
            <a:ext cx="934187" cy="9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09600"/>
            <a:ext cx="8183880" cy="1051560"/>
          </a:xfrm>
        </p:spPr>
        <p:txBody>
          <a:bodyPr/>
          <a:lstStyle/>
          <a:p>
            <a:br>
              <a:rPr lang="en-US" dirty="0"/>
            </a:br>
            <a:r>
              <a:rPr lang="zh-CN" altLang="en-US" b="1" dirty="0">
                <a:solidFill>
                  <a:srgbClr val="FFFF00"/>
                </a:solidFill>
              </a:rPr>
              <a:t>第五课词语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</a:rPr>
              <a:t>只是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就是  </a:t>
            </a:r>
            <a:r>
              <a:rPr lang="en-US" altLang="zh-CN" sz="4000" b="1" dirty="0">
                <a:solidFill>
                  <a:schemeClr val="bg1"/>
                </a:solidFill>
              </a:rPr>
              <a:t>it’s just that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4000" b="1" dirty="0">
                <a:solidFill>
                  <a:schemeClr val="bg1"/>
                </a:solidFill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</a:rPr>
              <a:t>那件毛衣是不错，</a:t>
            </a:r>
            <a:r>
              <a:rPr lang="zh-CN" altLang="en-US" sz="4000" b="1" dirty="0"/>
              <a:t>只是</a:t>
            </a:r>
            <a:r>
              <a:rPr lang="zh-CN" altLang="en-US" sz="4000" b="1" dirty="0">
                <a:solidFill>
                  <a:schemeClr val="bg1"/>
                </a:solidFill>
              </a:rPr>
              <a:t>我觉得太贵了。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这个饭馆很好，</a:t>
            </a:r>
            <a:r>
              <a:rPr lang="zh-CN" altLang="en-US" sz="4000" b="1" dirty="0"/>
              <a:t>就是</a:t>
            </a:r>
            <a:r>
              <a:rPr lang="zh-CN" altLang="en-US" sz="4000" b="1" dirty="0">
                <a:solidFill>
                  <a:schemeClr val="bg1"/>
                </a:solidFill>
              </a:rPr>
              <a:t>常常没有位子。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"/>
            <a:ext cx="6571343" cy="345061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altLang="zh-CN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受不了</a:t>
            </a:r>
            <a:r>
              <a:rPr lang="en-US" altLang="zh-CN" sz="4000" b="1" dirty="0"/>
              <a:t>: </a:t>
            </a:r>
            <a:r>
              <a:rPr lang="en-US" altLang="zh-CN" sz="4000" b="1" dirty="0">
                <a:solidFill>
                  <a:schemeClr val="bg1"/>
                </a:solidFill>
              </a:rPr>
              <a:t>unable to bear</a:t>
            </a:r>
          </a:p>
          <a:p>
            <a:pPr>
              <a:buNone/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今天太热，我真的</a:t>
            </a:r>
            <a:r>
              <a:rPr lang="zh-CN" altLang="en-US" sz="4000" b="1" dirty="0"/>
              <a:t>受不了</a:t>
            </a:r>
            <a:r>
              <a:rPr lang="zh-CN" altLang="en-US" sz="4000" b="1" dirty="0">
                <a:solidFill>
                  <a:schemeClr val="bg1"/>
                </a:solidFill>
              </a:rPr>
              <a:t>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我的同屋每天晚上两点才睡觉，我真</a:t>
            </a:r>
            <a:r>
              <a:rPr lang="zh-CN" altLang="en-US" sz="4000" b="1" dirty="0"/>
              <a:t>受不了</a:t>
            </a:r>
            <a:endParaRPr lang="en-US" altLang="zh-CN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0"/>
            <a:ext cx="6571343" cy="34506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肯定</a:t>
            </a:r>
            <a:r>
              <a:rPr lang="zh-CN" altLang="en-US" sz="4000" b="1" dirty="0"/>
              <a:t>：</a:t>
            </a:r>
            <a:r>
              <a:rPr lang="en-US" altLang="zh-CN" sz="4000" b="1" dirty="0">
                <a:solidFill>
                  <a:schemeClr val="bg1"/>
                </a:solidFill>
              </a:rPr>
              <a:t>definitely</a:t>
            </a:r>
          </a:p>
          <a:p>
            <a:pPr>
              <a:buFont typeface="Arial" pitchFamily="34" charset="0"/>
              <a:buChar char="•"/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这个从中国来的学生，</a:t>
            </a:r>
            <a:r>
              <a:rPr lang="zh-CN" altLang="en-US" sz="4000" b="1" dirty="0"/>
              <a:t>肯定</a:t>
            </a:r>
            <a:r>
              <a:rPr lang="zh-CN" altLang="en-US" sz="4000" b="1" dirty="0">
                <a:solidFill>
                  <a:schemeClr val="bg1"/>
                </a:solidFill>
              </a:rPr>
              <a:t>会说中文。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妈妈做的菜，</a:t>
            </a:r>
            <a:r>
              <a:rPr lang="zh-CN" altLang="en-US" sz="4000" b="1" dirty="0"/>
              <a:t>肯定</a:t>
            </a:r>
            <a:r>
              <a:rPr lang="zh-CN" altLang="en-US" sz="4000" b="1" dirty="0">
                <a:solidFill>
                  <a:schemeClr val="bg1"/>
                </a:solidFill>
              </a:rPr>
              <a:t>很好吃。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我做的菜，</a:t>
            </a:r>
            <a:r>
              <a:rPr lang="zh-CN" altLang="en-US" sz="4000" b="1" dirty="0"/>
              <a:t>肯定</a:t>
            </a:r>
            <a:r>
              <a:rPr lang="zh-CN" altLang="en-US" sz="4000" b="1" dirty="0">
                <a:solidFill>
                  <a:schemeClr val="bg1"/>
                </a:solidFill>
              </a:rPr>
              <a:t>不好吃。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跟</a:t>
            </a:r>
            <a:r>
              <a:rPr lang="en-US" altLang="zh-CN" sz="4000" b="1" dirty="0">
                <a:solidFill>
                  <a:srgbClr val="FFFF00"/>
                </a:solidFill>
              </a:rPr>
              <a:t>…</a:t>
            </a:r>
            <a:r>
              <a:rPr lang="zh-CN" altLang="en-US" sz="4000" b="1" dirty="0">
                <a:solidFill>
                  <a:srgbClr val="FFFF00"/>
                </a:solidFill>
              </a:rPr>
              <a:t>打交道：</a:t>
            </a:r>
            <a:r>
              <a:rPr lang="en-US" altLang="zh-CN" sz="4000" b="1" dirty="0">
                <a:solidFill>
                  <a:schemeClr val="bg1"/>
                </a:solidFill>
              </a:rPr>
              <a:t>to deal with…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>
                <a:solidFill>
                  <a:schemeClr val="bg1"/>
                </a:solidFill>
              </a:rPr>
              <a:t>他很安静，每天都只</a:t>
            </a:r>
            <a:r>
              <a:rPr lang="zh-CN" altLang="en-US" sz="4000" b="1" dirty="0"/>
              <a:t>跟</a:t>
            </a:r>
            <a:r>
              <a:rPr lang="zh-CN" altLang="en-US" sz="4000" b="1" dirty="0">
                <a:solidFill>
                  <a:schemeClr val="bg1"/>
                </a:solidFill>
              </a:rPr>
              <a:t>电脑</a:t>
            </a:r>
            <a:r>
              <a:rPr lang="zh-CN" altLang="en-US" sz="4000" b="1" dirty="0"/>
              <a:t>打交道</a:t>
            </a:r>
            <a:r>
              <a:rPr lang="zh-CN" altLang="en-US" sz="4000" b="1" dirty="0">
                <a:solidFill>
                  <a:schemeClr val="bg1"/>
                </a:solidFill>
              </a:rPr>
              <a:t>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</a:rPr>
              <a:t>妈妈在银行工作，天天</a:t>
            </a:r>
            <a:r>
              <a:rPr lang="zh-CN" altLang="en-US" sz="4000" b="1" dirty="0"/>
              <a:t>跟</a:t>
            </a:r>
            <a:r>
              <a:rPr lang="zh-CN" altLang="en-US" sz="4000" b="1" dirty="0">
                <a:solidFill>
                  <a:schemeClr val="bg1"/>
                </a:solidFill>
              </a:rPr>
              <a:t>钱</a:t>
            </a:r>
            <a:r>
              <a:rPr lang="zh-CN" altLang="en-US" sz="4000" b="1" dirty="0"/>
              <a:t>打交道</a:t>
            </a:r>
            <a:r>
              <a:rPr lang="zh-CN" altLang="en-US" sz="4000" b="1" dirty="0">
                <a:solidFill>
                  <a:schemeClr val="bg1"/>
                </a:solidFill>
              </a:rPr>
              <a:t>。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这样</a:t>
            </a:r>
            <a:r>
              <a:rPr lang="zh-CN" altLang="en-US" sz="36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chemeClr val="bg1"/>
                </a:solidFill>
              </a:rPr>
              <a:t>in this way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我想多学数学，</a:t>
            </a:r>
            <a:r>
              <a:rPr lang="zh-CN" altLang="en-US" sz="3600" b="1" dirty="0"/>
              <a:t>这样</a:t>
            </a:r>
            <a:r>
              <a:rPr lang="zh-CN" altLang="en-US" sz="3600" b="1" dirty="0">
                <a:solidFill>
                  <a:schemeClr val="bg1"/>
                </a:solidFill>
              </a:rPr>
              <a:t>我的头脑就会聪明。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学中文得经常听录音、念课文，</a:t>
            </a:r>
            <a:r>
              <a:rPr lang="zh-CN" altLang="en-US" sz="3600" b="1" dirty="0"/>
              <a:t>这样</a:t>
            </a:r>
            <a:r>
              <a:rPr lang="zh-CN" altLang="en-US" sz="3600" b="1" dirty="0">
                <a:solidFill>
                  <a:schemeClr val="bg1"/>
                </a:solidFill>
              </a:rPr>
              <a:t>才能学的好。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爸爸每天早起运动，</a:t>
            </a:r>
            <a:r>
              <a:rPr lang="zh-CN" altLang="en-US" sz="3600" b="1" dirty="0"/>
              <a:t>这样</a:t>
            </a:r>
            <a:r>
              <a:rPr lang="zh-CN" altLang="en-US" sz="3600" b="1" dirty="0">
                <a:solidFill>
                  <a:schemeClr val="bg1"/>
                </a:solidFill>
              </a:rPr>
              <a:t>才能身体好。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不过：</a:t>
            </a:r>
            <a:r>
              <a:rPr lang="en-US" altLang="zh-CN" sz="3600" b="1" dirty="0">
                <a:solidFill>
                  <a:schemeClr val="bg1"/>
                </a:solidFill>
              </a:rPr>
              <a:t>but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医生一般赚钱都不少，</a:t>
            </a:r>
            <a:r>
              <a:rPr lang="zh-CN" altLang="en-US" sz="3600" b="1" dirty="0"/>
              <a:t>不过</a:t>
            </a:r>
            <a:r>
              <a:rPr lang="zh-CN" altLang="en-US" sz="3600" b="1" dirty="0">
                <a:solidFill>
                  <a:schemeClr val="bg1"/>
                </a:solidFill>
              </a:rPr>
              <a:t>太忙、太累。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学电脑又忙又累，</a:t>
            </a:r>
            <a:r>
              <a:rPr lang="zh-CN" altLang="en-US" sz="3600" b="1" dirty="0"/>
              <a:t>不过</a:t>
            </a:r>
            <a:r>
              <a:rPr lang="zh-CN" altLang="en-US" sz="3600" b="1" dirty="0">
                <a:solidFill>
                  <a:schemeClr val="bg1"/>
                </a:solidFill>
              </a:rPr>
              <a:t>将来找工作比较容易。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chemeClr val="bg1"/>
                </a:solidFill>
              </a:rPr>
              <a:t>中文我很喜欢，</a:t>
            </a:r>
            <a:r>
              <a:rPr lang="zh-CN" altLang="en-US" sz="3600" b="1" dirty="0"/>
              <a:t>不过</a:t>
            </a:r>
            <a:r>
              <a:rPr lang="zh-CN" altLang="en-US" sz="3600" b="1" dirty="0">
                <a:solidFill>
                  <a:schemeClr val="bg1"/>
                </a:solidFill>
              </a:rPr>
              <a:t>很难学。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文法 </a:t>
            </a:r>
            <a:r>
              <a:rPr lang="en-US" altLang="zh-CN" dirty="0"/>
              <a:t>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对</a:t>
            </a:r>
            <a:r>
              <a:rPr lang="en-US" altLang="zh-CN" sz="3600" b="1" dirty="0">
                <a:solidFill>
                  <a:srgbClr val="FFFF00"/>
                </a:solidFill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</a:rPr>
              <a:t>来说</a:t>
            </a:r>
            <a:r>
              <a:rPr lang="zh-CN" altLang="en-US" dirty="0"/>
              <a:t>   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as far as someone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‘ 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concerned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对我来说，我的家庭最重要。</a:t>
            </a:r>
            <a:endParaRPr lang="en-US" altLang="zh-CN" sz="32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dirty="0">
                <a:solidFill>
                  <a:schemeClr val="tx2">
                    <a:lumMod val="10000"/>
                  </a:schemeClr>
                </a:solidFill>
              </a:rPr>
              <a:t>高中学习对我来说，是为上大学做准备。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C19859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8856</TotalTime>
  <Words>1231</Words>
  <Application>Microsoft Office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新細明體</vt:lpstr>
      <vt:lpstr>Arial</vt:lpstr>
      <vt:lpstr>Gill Sans MT</vt:lpstr>
      <vt:lpstr>Wingdings</vt:lpstr>
      <vt:lpstr>Gallery</vt:lpstr>
      <vt:lpstr>第五课  选课</vt:lpstr>
      <vt:lpstr>和学习、选课相关的词语：</vt:lpstr>
      <vt:lpstr> 第五课词语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文法 Grammar</vt:lpstr>
      <vt:lpstr>PowerPoint Presentation</vt:lpstr>
      <vt:lpstr>PowerPoint Presentation</vt:lpstr>
      <vt:lpstr>PowerPoint Presentation</vt:lpstr>
      <vt:lpstr>PowerPoint Presentation</vt:lpstr>
      <vt:lpstr>至于：preposition   introduce new subject matter which is related in some way to the subject of the preceding discussion，or a different aspect of the issue in question</vt:lpstr>
      <vt:lpstr>Resultative Complements 结果性补语   Sub + verb +resultative complement + object</vt:lpstr>
      <vt:lpstr>More Example 例子：</vt:lpstr>
      <vt:lpstr>The complement indicates the action’s result on the object </vt:lpstr>
      <vt:lpstr>讨论：中国人的传统学习观念、和西方教育理念的不同处</vt:lpstr>
      <vt:lpstr>后天环境：家庭教育、学校教育</vt:lpstr>
      <vt:lpstr>中西方教育观念上的对比：</vt:lpstr>
      <vt:lpstr>中西方老师之间的比较 </vt:lpstr>
      <vt:lpstr>美國父母 VS. 亞洲父母｜ </vt:lpstr>
      <vt:lpstr>从哪些方面来比较？ 1.父母期望 2.学习方式 3.学习内容 4.将来目标 4.生存能力 5……</vt:lpstr>
      <vt:lpstr>如何为上大学做准备？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开学</dc:title>
  <dc:creator>alin</dc:creator>
  <cp:lastModifiedBy>Anita Lin</cp:lastModifiedBy>
  <cp:revision>55</cp:revision>
  <dcterms:created xsi:type="dcterms:W3CDTF">2011-09-07T21:36:45Z</dcterms:created>
  <dcterms:modified xsi:type="dcterms:W3CDTF">2020-10-29T17:36:24Z</dcterms:modified>
</cp:coreProperties>
</file>