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9" r:id="rId4"/>
    <p:sldId id="258" r:id="rId5"/>
    <p:sldId id="260" r:id="rId6"/>
    <p:sldId id="261" r:id="rId7"/>
    <p:sldId id="262" r:id="rId8"/>
    <p:sldId id="263" r:id="rId9"/>
    <p:sldId id="267" r:id="rId10"/>
    <p:sldId id="264" r:id="rId11"/>
    <p:sldId id="265"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9/16/2020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9/16/2020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9/16/2020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9/16/2020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9/16/2020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9/16/2020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9/16/2020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9/16/2020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9/16/2020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9/16/2020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9/16/2020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9/16/2020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cid:b08a7b59-7bef-4993-9dbb-b94999830958@namprd19.prod.outlook.com" TargetMode="External"/><Relationship Id="rId2" Type="http://schemas.openxmlformats.org/officeDocument/2006/relationships/image" Target="../media/image1.jpeg"/><Relationship Id="rId1" Type="http://schemas.openxmlformats.org/officeDocument/2006/relationships/slideLayout" Target="../slideLayouts/slideLayout5.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A8BC0-8058-4F2F-86A0-90EEAA6593C8}"/>
              </a:ext>
            </a:extLst>
          </p:cNvPr>
          <p:cNvSpPr>
            <a:spLocks noGrp="1"/>
          </p:cNvSpPr>
          <p:nvPr>
            <p:ph type="ctrTitle"/>
          </p:nvPr>
        </p:nvSpPr>
        <p:spPr/>
        <p:txBody>
          <a:bodyPr/>
          <a:lstStyle/>
          <a:p>
            <a:r>
              <a:rPr lang="en-US" dirty="0"/>
              <a:t>E-mail Response</a:t>
            </a:r>
          </a:p>
        </p:txBody>
      </p:sp>
      <p:sp>
        <p:nvSpPr>
          <p:cNvPr id="3" name="Subtitle 2">
            <a:extLst>
              <a:ext uri="{FF2B5EF4-FFF2-40B4-BE49-F238E27FC236}">
                <a16:creationId xmlns:a16="http://schemas.microsoft.com/office/drawing/2014/main" id="{8B87EF99-8DC6-4448-8BBA-FD51E586DB67}"/>
              </a:ext>
            </a:extLst>
          </p:cNvPr>
          <p:cNvSpPr>
            <a:spLocks noGrp="1"/>
          </p:cNvSpPr>
          <p:nvPr>
            <p:ph type="subTitle" idx="1"/>
          </p:nvPr>
        </p:nvSpPr>
        <p:spPr/>
        <p:txBody>
          <a:bodyPr>
            <a:normAutofit/>
          </a:bodyPr>
          <a:lstStyle/>
          <a:p>
            <a:r>
              <a:rPr lang="zh-CN" altLang="en-US" sz="3600" dirty="0"/>
              <a:t>邮件回复</a:t>
            </a:r>
            <a:endParaRPr lang="en-US" sz="3600" dirty="0"/>
          </a:p>
        </p:txBody>
      </p:sp>
    </p:spTree>
    <p:extLst>
      <p:ext uri="{BB962C8B-B14F-4D97-AF65-F5344CB8AC3E}">
        <p14:creationId xmlns:p14="http://schemas.microsoft.com/office/powerpoint/2010/main" val="1629732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932C7-5D10-4FDF-90A9-5B6E28AEC0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506D758-3FC3-4BFE-B06E-222D068F6703}"/>
              </a:ext>
            </a:extLst>
          </p:cNvPr>
          <p:cNvSpPr>
            <a:spLocks noGrp="1"/>
          </p:cNvSpPr>
          <p:nvPr>
            <p:ph sz="half" idx="1"/>
          </p:nvPr>
        </p:nvSpPr>
        <p:spPr>
          <a:xfrm>
            <a:off x="8438633" y="4477852"/>
            <a:ext cx="3636741" cy="2651997"/>
          </a:xfrm>
        </p:spPr>
        <p:txBody>
          <a:bodyPr/>
          <a:lstStyle/>
          <a:p>
            <a:endParaRPr lang="en-US" dirty="0"/>
          </a:p>
        </p:txBody>
      </p:sp>
      <p:sp>
        <p:nvSpPr>
          <p:cNvPr id="4" name="Content Placeholder 3">
            <a:extLst>
              <a:ext uri="{FF2B5EF4-FFF2-40B4-BE49-F238E27FC236}">
                <a16:creationId xmlns:a16="http://schemas.microsoft.com/office/drawing/2014/main" id="{4FA9173C-2357-4350-B4C3-F436C94D9818}"/>
              </a:ext>
            </a:extLst>
          </p:cNvPr>
          <p:cNvSpPr>
            <a:spLocks noGrp="1"/>
          </p:cNvSpPr>
          <p:nvPr>
            <p:ph sz="half" idx="2"/>
          </p:nvPr>
        </p:nvSpPr>
        <p:spPr/>
        <p:txBody>
          <a:bodyPr/>
          <a:lstStyle/>
          <a:p>
            <a:endParaRPr lang="en-US"/>
          </a:p>
        </p:txBody>
      </p:sp>
      <p:pic>
        <p:nvPicPr>
          <p:cNvPr id="2052" name="Picture 4" descr="dd6f8f92-4b1e-4382-91b7-fe954e115353@namprd19">
            <a:extLst>
              <a:ext uri="{FF2B5EF4-FFF2-40B4-BE49-F238E27FC236}">
                <a16:creationId xmlns:a16="http://schemas.microsoft.com/office/drawing/2014/main" id="{94DAE83F-633D-4291-AAA9-E0CEC5F2D3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62268" y="2237096"/>
            <a:ext cx="4481512" cy="448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5" descr="7c805f88-d53f-4686-9c16-052e318218ed@namprd19">
            <a:extLst>
              <a:ext uri="{FF2B5EF4-FFF2-40B4-BE49-F238E27FC236}">
                <a16:creationId xmlns:a16="http://schemas.microsoft.com/office/drawing/2014/main" id="{406C712D-8FF6-4671-9AE9-F79BE150BD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8220" y="2237096"/>
            <a:ext cx="4481512" cy="448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2845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24CCA78-8707-4E41-97D2-9341CCEE5C5A}"/>
              </a:ext>
            </a:extLst>
          </p:cNvPr>
          <p:cNvSpPr>
            <a:spLocks noGrp="1"/>
          </p:cNvSpPr>
          <p:nvPr>
            <p:ph type="body" idx="1"/>
          </p:nvPr>
        </p:nvSpPr>
        <p:spPr/>
        <p:txBody>
          <a:bodyPr/>
          <a:lstStyle/>
          <a:p>
            <a:endParaRPr lang="en-US"/>
          </a:p>
        </p:txBody>
      </p:sp>
      <p:sp>
        <p:nvSpPr>
          <p:cNvPr id="3" name="Content Placeholder 2">
            <a:extLst>
              <a:ext uri="{FF2B5EF4-FFF2-40B4-BE49-F238E27FC236}">
                <a16:creationId xmlns:a16="http://schemas.microsoft.com/office/drawing/2014/main" id="{FA14DCD8-96F4-4C9F-85F6-3085D4B19B1D}"/>
              </a:ext>
            </a:extLst>
          </p:cNvPr>
          <p:cNvSpPr>
            <a:spLocks noGrp="1"/>
          </p:cNvSpPr>
          <p:nvPr>
            <p:ph sz="half" idx="2"/>
          </p:nvPr>
        </p:nvSpPr>
        <p:spPr/>
        <p:txBody>
          <a:bodyPr/>
          <a:lstStyle/>
          <a:p>
            <a:endParaRPr lang="en-US" dirty="0"/>
          </a:p>
        </p:txBody>
      </p:sp>
      <p:sp>
        <p:nvSpPr>
          <p:cNvPr id="4" name="Content Placeholder 3">
            <a:extLst>
              <a:ext uri="{FF2B5EF4-FFF2-40B4-BE49-F238E27FC236}">
                <a16:creationId xmlns:a16="http://schemas.microsoft.com/office/drawing/2014/main" id="{AF3EC067-7075-406F-BDC5-6690D0A9A6BC}"/>
              </a:ext>
            </a:extLst>
          </p:cNvPr>
          <p:cNvSpPr>
            <a:spLocks noGrp="1"/>
          </p:cNvSpPr>
          <p:nvPr>
            <p:ph sz="quarter" idx="4"/>
          </p:nvPr>
        </p:nvSpPr>
        <p:spPr/>
        <p:txBody>
          <a:bodyPr/>
          <a:lstStyle/>
          <a:p>
            <a:endParaRPr lang="en-US"/>
          </a:p>
        </p:txBody>
      </p:sp>
      <p:sp>
        <p:nvSpPr>
          <p:cNvPr id="5" name="Text Placeholder 4">
            <a:extLst>
              <a:ext uri="{FF2B5EF4-FFF2-40B4-BE49-F238E27FC236}">
                <a16:creationId xmlns:a16="http://schemas.microsoft.com/office/drawing/2014/main" id="{B64BF803-4D75-4D92-8FB0-08CC12EDB2AC}"/>
              </a:ext>
            </a:extLst>
          </p:cNvPr>
          <p:cNvSpPr>
            <a:spLocks noGrp="1"/>
          </p:cNvSpPr>
          <p:nvPr>
            <p:ph type="body" sz="quarter" idx="13"/>
          </p:nvPr>
        </p:nvSpPr>
        <p:spPr/>
        <p:txBody>
          <a:bodyPr/>
          <a:lstStyle/>
          <a:p>
            <a:endParaRPr lang="en-US"/>
          </a:p>
        </p:txBody>
      </p:sp>
      <p:sp>
        <p:nvSpPr>
          <p:cNvPr id="6" name="Title 5">
            <a:extLst>
              <a:ext uri="{FF2B5EF4-FFF2-40B4-BE49-F238E27FC236}">
                <a16:creationId xmlns:a16="http://schemas.microsoft.com/office/drawing/2014/main" id="{4B5B564A-2186-4145-A461-E78064877E28}"/>
              </a:ext>
            </a:extLst>
          </p:cNvPr>
          <p:cNvSpPr>
            <a:spLocks noGrp="1"/>
          </p:cNvSpPr>
          <p:nvPr>
            <p:ph type="title"/>
          </p:nvPr>
        </p:nvSpPr>
        <p:spPr/>
        <p:txBody>
          <a:bodyPr/>
          <a:lstStyle/>
          <a:p>
            <a:endParaRPr lang="en-US"/>
          </a:p>
        </p:txBody>
      </p:sp>
      <p:pic>
        <p:nvPicPr>
          <p:cNvPr id="3074" name="Picture 2" descr="3f991075-7587-46d5-a58a-baa096cb0991@namprd19">
            <a:extLst>
              <a:ext uri="{FF2B5EF4-FFF2-40B4-BE49-F238E27FC236}">
                <a16:creationId xmlns:a16="http://schemas.microsoft.com/office/drawing/2014/main" id="{559C5D8F-3FAA-4926-B243-FA2E1C996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2729" y="1866507"/>
            <a:ext cx="4651211" cy="4651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3" descr="7601c724-c61b-4b3f-8feb-e5161f734f95@namprd19">
            <a:extLst>
              <a:ext uri="{FF2B5EF4-FFF2-40B4-BE49-F238E27FC236}">
                <a16:creationId xmlns:a16="http://schemas.microsoft.com/office/drawing/2014/main" id="{7A8B536E-18B3-44FF-91BB-8568CE215F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4130" y="1866507"/>
            <a:ext cx="4651211" cy="4651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56787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C4402BB-81B5-4658-BBD1-E49EDB967BC2}"/>
              </a:ext>
            </a:extLst>
          </p:cNvPr>
          <p:cNvSpPr>
            <a:spLocks noGrp="1"/>
          </p:cNvSpPr>
          <p:nvPr>
            <p:ph type="body" idx="1"/>
          </p:nvPr>
        </p:nvSpPr>
        <p:spPr/>
        <p:txBody>
          <a:bodyPr/>
          <a:lstStyle/>
          <a:p>
            <a:endParaRPr lang="en-US"/>
          </a:p>
        </p:txBody>
      </p:sp>
      <p:sp>
        <p:nvSpPr>
          <p:cNvPr id="3" name="Content Placeholder 2">
            <a:extLst>
              <a:ext uri="{FF2B5EF4-FFF2-40B4-BE49-F238E27FC236}">
                <a16:creationId xmlns:a16="http://schemas.microsoft.com/office/drawing/2014/main" id="{00E9E489-212E-495F-8032-5F5B94798E28}"/>
              </a:ext>
            </a:extLst>
          </p:cNvPr>
          <p:cNvSpPr>
            <a:spLocks noGrp="1"/>
          </p:cNvSpPr>
          <p:nvPr>
            <p:ph sz="half" idx="2"/>
          </p:nvPr>
        </p:nvSpPr>
        <p:spPr/>
        <p:txBody>
          <a:bodyPr/>
          <a:lstStyle/>
          <a:p>
            <a:endParaRPr lang="en-US" dirty="0"/>
          </a:p>
        </p:txBody>
      </p:sp>
      <p:sp>
        <p:nvSpPr>
          <p:cNvPr id="4" name="Content Placeholder 3">
            <a:extLst>
              <a:ext uri="{FF2B5EF4-FFF2-40B4-BE49-F238E27FC236}">
                <a16:creationId xmlns:a16="http://schemas.microsoft.com/office/drawing/2014/main" id="{99D271AC-6BDD-415C-9CB8-5BFDB3DBAFDD}"/>
              </a:ext>
            </a:extLst>
          </p:cNvPr>
          <p:cNvSpPr>
            <a:spLocks noGrp="1"/>
          </p:cNvSpPr>
          <p:nvPr>
            <p:ph sz="quarter" idx="4"/>
          </p:nvPr>
        </p:nvSpPr>
        <p:spPr>
          <a:xfrm>
            <a:off x="12944502" y="4661936"/>
            <a:ext cx="3973038" cy="2334061"/>
          </a:xfrm>
        </p:spPr>
        <p:txBody>
          <a:bodyPr/>
          <a:lstStyle/>
          <a:p>
            <a:endParaRPr lang="en-US" dirty="0"/>
          </a:p>
        </p:txBody>
      </p:sp>
      <p:sp>
        <p:nvSpPr>
          <p:cNvPr id="5" name="Text Placeholder 4">
            <a:extLst>
              <a:ext uri="{FF2B5EF4-FFF2-40B4-BE49-F238E27FC236}">
                <a16:creationId xmlns:a16="http://schemas.microsoft.com/office/drawing/2014/main" id="{855678F5-340F-4769-BF0C-D2BAF23BBE0D}"/>
              </a:ext>
            </a:extLst>
          </p:cNvPr>
          <p:cNvSpPr>
            <a:spLocks noGrp="1"/>
          </p:cNvSpPr>
          <p:nvPr>
            <p:ph type="body" sz="quarter" idx="13"/>
          </p:nvPr>
        </p:nvSpPr>
        <p:spPr/>
        <p:txBody>
          <a:bodyPr/>
          <a:lstStyle/>
          <a:p>
            <a:endParaRPr lang="en-US"/>
          </a:p>
        </p:txBody>
      </p:sp>
      <p:sp>
        <p:nvSpPr>
          <p:cNvPr id="6" name="Title 5">
            <a:extLst>
              <a:ext uri="{FF2B5EF4-FFF2-40B4-BE49-F238E27FC236}">
                <a16:creationId xmlns:a16="http://schemas.microsoft.com/office/drawing/2014/main" id="{BD593139-C34E-45C4-8224-BE2E3700B0F4}"/>
              </a:ext>
            </a:extLst>
          </p:cNvPr>
          <p:cNvSpPr>
            <a:spLocks noGrp="1"/>
          </p:cNvSpPr>
          <p:nvPr>
            <p:ph type="title"/>
          </p:nvPr>
        </p:nvSpPr>
        <p:spPr/>
        <p:txBody>
          <a:bodyPr/>
          <a:lstStyle/>
          <a:p>
            <a:endParaRPr lang="en-US"/>
          </a:p>
        </p:txBody>
      </p:sp>
      <p:pic>
        <p:nvPicPr>
          <p:cNvPr id="5122" name="Picture 2" descr="596c6488-a5a2-4d90-93d2-7cb8bd41ad1d@namprd19">
            <a:extLst>
              <a:ext uri="{FF2B5EF4-FFF2-40B4-BE49-F238E27FC236}">
                <a16:creationId xmlns:a16="http://schemas.microsoft.com/office/drawing/2014/main" id="{D8CDAE47-5D54-4308-98FF-C0B31B6BBF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205" y="1604764"/>
            <a:ext cx="4896308" cy="4896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3" descr="2ddce8d3-3eff-40cb-9da3-f3665492342a@namprd19">
            <a:extLst>
              <a:ext uri="{FF2B5EF4-FFF2-40B4-BE49-F238E27FC236}">
                <a16:creationId xmlns:a16="http://schemas.microsoft.com/office/drawing/2014/main" id="{A4E0088A-878E-48B4-B8A7-F65646DD58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74532" y="1604764"/>
            <a:ext cx="4896308" cy="4896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513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B77EA0A-4FA5-4F9D-9146-BDA391AA593B}"/>
              </a:ext>
            </a:extLst>
          </p:cNvPr>
          <p:cNvSpPr>
            <a:spLocks noGrp="1"/>
          </p:cNvSpPr>
          <p:nvPr>
            <p:ph type="body" idx="1"/>
          </p:nvPr>
        </p:nvSpPr>
        <p:spPr/>
        <p:txBody>
          <a:bodyPr/>
          <a:lstStyle/>
          <a:p>
            <a:endParaRPr lang="en-US"/>
          </a:p>
        </p:txBody>
      </p:sp>
      <p:sp>
        <p:nvSpPr>
          <p:cNvPr id="3" name="Content Placeholder 2">
            <a:extLst>
              <a:ext uri="{FF2B5EF4-FFF2-40B4-BE49-F238E27FC236}">
                <a16:creationId xmlns:a16="http://schemas.microsoft.com/office/drawing/2014/main" id="{489139BC-17B9-46FE-B20F-CF2A832CB785}"/>
              </a:ext>
            </a:extLst>
          </p:cNvPr>
          <p:cNvSpPr>
            <a:spLocks noGrp="1"/>
          </p:cNvSpPr>
          <p:nvPr>
            <p:ph sz="half" idx="2"/>
          </p:nvPr>
        </p:nvSpPr>
        <p:spPr/>
        <p:txBody>
          <a:bodyPr/>
          <a:lstStyle/>
          <a:p>
            <a:endParaRPr lang="en-US"/>
          </a:p>
        </p:txBody>
      </p:sp>
      <p:sp>
        <p:nvSpPr>
          <p:cNvPr id="4" name="Content Placeholder 3">
            <a:extLst>
              <a:ext uri="{FF2B5EF4-FFF2-40B4-BE49-F238E27FC236}">
                <a16:creationId xmlns:a16="http://schemas.microsoft.com/office/drawing/2014/main" id="{E2159E63-E76B-484A-B3CD-B7C02018FAB7}"/>
              </a:ext>
            </a:extLst>
          </p:cNvPr>
          <p:cNvSpPr>
            <a:spLocks noGrp="1"/>
          </p:cNvSpPr>
          <p:nvPr>
            <p:ph sz="quarter" idx="4"/>
          </p:nvPr>
        </p:nvSpPr>
        <p:spPr/>
        <p:txBody>
          <a:bodyPr/>
          <a:lstStyle/>
          <a:p>
            <a:endParaRPr lang="en-US"/>
          </a:p>
        </p:txBody>
      </p:sp>
      <p:sp>
        <p:nvSpPr>
          <p:cNvPr id="5" name="Text Placeholder 4">
            <a:extLst>
              <a:ext uri="{FF2B5EF4-FFF2-40B4-BE49-F238E27FC236}">
                <a16:creationId xmlns:a16="http://schemas.microsoft.com/office/drawing/2014/main" id="{0F8C7CA5-E33D-45E2-991A-D65E0E5E1900}"/>
              </a:ext>
            </a:extLst>
          </p:cNvPr>
          <p:cNvSpPr>
            <a:spLocks noGrp="1"/>
          </p:cNvSpPr>
          <p:nvPr>
            <p:ph type="body" sz="quarter" idx="13"/>
          </p:nvPr>
        </p:nvSpPr>
        <p:spPr/>
        <p:txBody>
          <a:bodyPr/>
          <a:lstStyle/>
          <a:p>
            <a:endParaRPr lang="en-US"/>
          </a:p>
        </p:txBody>
      </p:sp>
      <p:sp>
        <p:nvSpPr>
          <p:cNvPr id="6" name="Title 5">
            <a:extLst>
              <a:ext uri="{FF2B5EF4-FFF2-40B4-BE49-F238E27FC236}">
                <a16:creationId xmlns:a16="http://schemas.microsoft.com/office/drawing/2014/main" id="{BDA7928A-8A5B-43EF-9F5E-4031C77781C9}"/>
              </a:ext>
            </a:extLst>
          </p:cNvPr>
          <p:cNvSpPr>
            <a:spLocks noGrp="1"/>
          </p:cNvSpPr>
          <p:nvPr>
            <p:ph type="title"/>
          </p:nvPr>
        </p:nvSpPr>
        <p:spPr/>
        <p:txBody>
          <a:bodyPr/>
          <a:lstStyle/>
          <a:p>
            <a:endParaRPr lang="en-US"/>
          </a:p>
        </p:txBody>
      </p:sp>
      <p:pic>
        <p:nvPicPr>
          <p:cNvPr id="6146" name="Picture 2" descr="eddaac56-02af-47ba-acb2-0d0dfce64d96@namprd19">
            <a:extLst>
              <a:ext uri="{FF2B5EF4-FFF2-40B4-BE49-F238E27FC236}">
                <a16:creationId xmlns:a16="http://schemas.microsoft.com/office/drawing/2014/main" id="{26712608-2794-48C3-81CA-ECA4FDFF78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0949" y="1234911"/>
            <a:ext cx="4815051" cy="4815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350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A3F65-2C9E-444E-A7F4-0BA63B1D1DA5}"/>
              </a:ext>
            </a:extLst>
          </p:cNvPr>
          <p:cNvSpPr>
            <a:spLocks noGrp="1"/>
          </p:cNvSpPr>
          <p:nvPr>
            <p:ph type="title"/>
          </p:nvPr>
        </p:nvSpPr>
        <p:spPr>
          <a:xfrm>
            <a:off x="1901198" y="314242"/>
            <a:ext cx="7729728" cy="1188720"/>
          </a:xfrm>
        </p:spPr>
        <p:txBody>
          <a:bodyPr/>
          <a:lstStyle/>
          <a:p>
            <a:r>
              <a:rPr lang="en-US" altLang="zh-CN" dirty="0"/>
              <a:t>Evaluation Criteria</a:t>
            </a:r>
            <a:endParaRPr lang="en-US" dirty="0"/>
          </a:p>
        </p:txBody>
      </p:sp>
      <p:sp>
        <p:nvSpPr>
          <p:cNvPr id="3" name="Content Placeholder 2">
            <a:extLst>
              <a:ext uri="{FF2B5EF4-FFF2-40B4-BE49-F238E27FC236}">
                <a16:creationId xmlns:a16="http://schemas.microsoft.com/office/drawing/2014/main" id="{94349B29-E6EE-44E7-9BF7-44D045BB8DCF}"/>
              </a:ext>
            </a:extLst>
          </p:cNvPr>
          <p:cNvSpPr>
            <a:spLocks noGrp="1"/>
          </p:cNvSpPr>
          <p:nvPr>
            <p:ph idx="1"/>
          </p:nvPr>
        </p:nvSpPr>
        <p:spPr>
          <a:xfrm>
            <a:off x="2165147" y="1878008"/>
            <a:ext cx="8817079" cy="4324829"/>
          </a:xfrm>
        </p:spPr>
        <p:txBody>
          <a:bodyPr>
            <a:normAutofit/>
          </a:bodyPr>
          <a:lstStyle/>
          <a:p>
            <a:r>
              <a:rPr lang="en-US" altLang="zh-CN" sz="3200" b="1" dirty="0">
                <a:solidFill>
                  <a:srgbClr val="0070C0"/>
                </a:solidFill>
              </a:rPr>
              <a:t>Task Completion</a:t>
            </a:r>
          </a:p>
          <a:p>
            <a:pPr marL="571500" lvl="1" indent="-342900">
              <a:buFont typeface="+mj-lt"/>
              <a:buAutoNum type="arabicPeriod"/>
            </a:pPr>
            <a:r>
              <a:rPr lang="en-US" altLang="zh-CN" sz="2800" dirty="0">
                <a:solidFill>
                  <a:srgbClr val="FF0000"/>
                </a:solidFill>
              </a:rPr>
              <a:t>Completeness </a:t>
            </a:r>
            <a:r>
              <a:rPr lang="zh-CN" altLang="en-US" sz="2800" dirty="0"/>
              <a:t>：</a:t>
            </a:r>
            <a:r>
              <a:rPr lang="en-US" altLang="zh-CN" sz="2800" dirty="0"/>
              <a:t>Is fully addressed and the response on topic?</a:t>
            </a:r>
          </a:p>
          <a:p>
            <a:pPr marL="571500" lvl="1" indent="-342900">
              <a:buFont typeface="+mj-lt"/>
              <a:buAutoNum type="arabicPeriod"/>
            </a:pPr>
            <a:r>
              <a:rPr lang="en-US" altLang="zh-CN" sz="2800" dirty="0">
                <a:solidFill>
                  <a:srgbClr val="FF0000"/>
                </a:solidFill>
              </a:rPr>
              <a:t>Elaboration</a:t>
            </a:r>
            <a:r>
              <a:rPr lang="en-US" altLang="zh-CN" sz="2800" dirty="0"/>
              <a:t>: Is the main clearly communicated with enough supporting details?</a:t>
            </a:r>
          </a:p>
          <a:p>
            <a:pPr marL="571500" lvl="1" indent="-342900">
              <a:buFont typeface="+mj-lt"/>
              <a:buAutoNum type="arabicPeriod"/>
            </a:pPr>
            <a:r>
              <a:rPr lang="en-US" altLang="zh-CN" sz="2800" dirty="0">
                <a:solidFill>
                  <a:srgbClr val="FF0000"/>
                </a:solidFill>
              </a:rPr>
              <a:t>Organization</a:t>
            </a:r>
            <a:r>
              <a:rPr lang="en-US" altLang="zh-CN" sz="2800" dirty="0"/>
              <a:t>: Is </a:t>
            </a:r>
            <a:r>
              <a:rPr lang="en-US" altLang="zh-CN" sz="2800" dirty="0" err="1"/>
              <a:t>th</a:t>
            </a:r>
            <a:r>
              <a:rPr lang="en-US" altLang="zh-CN" sz="2800" dirty="0"/>
              <a:t> writing properly organized, coherent, and logically connected by appropriate transitional elements?</a:t>
            </a:r>
            <a:endParaRPr lang="en-US" sz="2800" dirty="0"/>
          </a:p>
        </p:txBody>
      </p:sp>
    </p:spTree>
    <p:extLst>
      <p:ext uri="{BB962C8B-B14F-4D97-AF65-F5344CB8AC3E}">
        <p14:creationId xmlns:p14="http://schemas.microsoft.com/office/powerpoint/2010/main" val="4218513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382003-486E-447F-940E-7001BBBFA385}"/>
              </a:ext>
            </a:extLst>
          </p:cNvPr>
          <p:cNvSpPr>
            <a:spLocks noGrp="1"/>
          </p:cNvSpPr>
          <p:nvPr>
            <p:ph idx="1"/>
          </p:nvPr>
        </p:nvSpPr>
        <p:spPr>
          <a:xfrm>
            <a:off x="1967185" y="884658"/>
            <a:ext cx="8901919" cy="4743144"/>
          </a:xfrm>
        </p:spPr>
        <p:txBody>
          <a:bodyPr>
            <a:normAutofit lnSpcReduction="10000"/>
          </a:bodyPr>
          <a:lstStyle/>
          <a:p>
            <a:r>
              <a:rPr lang="en-US" sz="4000" b="1" dirty="0">
                <a:solidFill>
                  <a:srgbClr val="0070C0"/>
                </a:solidFill>
              </a:rPr>
              <a:t>Delivery</a:t>
            </a:r>
          </a:p>
          <a:p>
            <a:r>
              <a:rPr lang="en-US" sz="4000" dirty="0"/>
              <a:t>The writing style may include formal, consultative, casual, and intimate. The choice of style depends on the context of the communication. While using casual slang is probably fine when writing an e-mail to a friend, it may be deemed inadequate for a story narration.</a:t>
            </a:r>
          </a:p>
        </p:txBody>
      </p:sp>
    </p:spTree>
    <p:extLst>
      <p:ext uri="{BB962C8B-B14F-4D97-AF65-F5344CB8AC3E}">
        <p14:creationId xmlns:p14="http://schemas.microsoft.com/office/powerpoint/2010/main" val="2310850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968C84-8932-44B2-BB26-9FEADE81738A}"/>
              </a:ext>
            </a:extLst>
          </p:cNvPr>
          <p:cNvSpPr>
            <a:spLocks noGrp="1"/>
          </p:cNvSpPr>
          <p:nvPr>
            <p:ph idx="1"/>
          </p:nvPr>
        </p:nvSpPr>
        <p:spPr>
          <a:xfrm>
            <a:off x="958517" y="647362"/>
            <a:ext cx="9816320" cy="5563276"/>
          </a:xfrm>
        </p:spPr>
        <p:txBody>
          <a:bodyPr>
            <a:normAutofit lnSpcReduction="10000"/>
          </a:bodyPr>
          <a:lstStyle/>
          <a:p>
            <a:r>
              <a:rPr lang="en-US" sz="4000" b="1" dirty="0">
                <a:solidFill>
                  <a:srgbClr val="0070C0"/>
                </a:solidFill>
              </a:rPr>
              <a:t>Language Use</a:t>
            </a:r>
          </a:p>
          <a:p>
            <a:pPr marL="0" indent="0">
              <a:buNone/>
            </a:pPr>
            <a:r>
              <a:rPr lang="en-US" sz="2400" dirty="0"/>
              <a:t>students can showcase their advanced knowledge of grammar, sentence structure, vocabulary, and idioms. Adequate use enhances the overall effectiveness of a piece of writing, and thus will be rewarded with high marks.</a:t>
            </a:r>
          </a:p>
          <a:p>
            <a:pPr marL="0" indent="0">
              <a:buNone/>
            </a:pPr>
            <a:r>
              <a:rPr lang="en-US" sz="2400" dirty="0">
                <a:solidFill>
                  <a:srgbClr val="FF0000"/>
                </a:solidFill>
              </a:rPr>
              <a:t>Suggestions:</a:t>
            </a:r>
          </a:p>
          <a:p>
            <a:pPr marL="342900" indent="-342900">
              <a:buFont typeface="+mj-lt"/>
              <a:buAutoNum type="arabicPeriod"/>
            </a:pPr>
            <a:r>
              <a:rPr lang="en-US" sz="2400" dirty="0"/>
              <a:t>Choose words carefully. Using synonyms to avoid unnecessary repetition, and try a variety of grammatical structures.</a:t>
            </a:r>
          </a:p>
          <a:p>
            <a:pPr marL="342900" indent="-342900">
              <a:buFont typeface="+mj-lt"/>
              <a:buAutoNum type="arabicPeriod"/>
            </a:pPr>
            <a:r>
              <a:rPr lang="en-US" sz="2400" dirty="0"/>
              <a:t>Include an appropriate and meaningful conclusion.</a:t>
            </a:r>
          </a:p>
          <a:p>
            <a:pPr marL="342900" indent="-342900">
              <a:buFont typeface="+mj-lt"/>
              <a:buAutoNum type="arabicPeriod"/>
            </a:pPr>
            <a:r>
              <a:rPr lang="en-US" sz="2400" dirty="0"/>
              <a:t>Use characters, punctuation,  and grammar to show language mastery.</a:t>
            </a:r>
          </a:p>
          <a:p>
            <a:pPr marL="342900" indent="-342900">
              <a:buFont typeface="+mj-lt"/>
              <a:buAutoNum type="arabicPeriod"/>
            </a:pPr>
            <a:r>
              <a:rPr lang="en-US" sz="2400" dirty="0"/>
              <a:t>Master Chinese typing.</a:t>
            </a:r>
          </a:p>
          <a:p>
            <a:pPr marL="342900" indent="-342900">
              <a:buFont typeface="+mj-lt"/>
              <a:buAutoNum type="arabicPeriod"/>
            </a:pPr>
            <a:r>
              <a:rPr lang="en-US" sz="2400" dirty="0"/>
              <a:t>Include advanced language, Chinese idioms, proverbs, and metaphors, for added bonus.</a:t>
            </a:r>
          </a:p>
          <a:p>
            <a:endParaRPr lang="en-US" dirty="0"/>
          </a:p>
        </p:txBody>
      </p:sp>
    </p:spTree>
    <p:extLst>
      <p:ext uri="{BB962C8B-B14F-4D97-AF65-F5344CB8AC3E}">
        <p14:creationId xmlns:p14="http://schemas.microsoft.com/office/powerpoint/2010/main" val="49145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812A-1187-4DDB-8FD5-A0E48472835C}"/>
              </a:ext>
            </a:extLst>
          </p:cNvPr>
          <p:cNvSpPr>
            <a:spLocks noGrp="1"/>
          </p:cNvSpPr>
          <p:nvPr>
            <p:ph type="title"/>
          </p:nvPr>
        </p:nvSpPr>
        <p:spPr/>
        <p:txBody>
          <a:bodyPr/>
          <a:lstStyle/>
          <a:p>
            <a:r>
              <a:rPr lang="en-US" dirty="0"/>
              <a:t>Sample E-mail</a:t>
            </a:r>
          </a:p>
        </p:txBody>
      </p:sp>
      <p:sp>
        <p:nvSpPr>
          <p:cNvPr id="3" name="Content Placeholder 2">
            <a:extLst>
              <a:ext uri="{FF2B5EF4-FFF2-40B4-BE49-F238E27FC236}">
                <a16:creationId xmlns:a16="http://schemas.microsoft.com/office/drawing/2014/main" id="{DC25AD20-35E7-4476-9CEC-0E398F3302EF}"/>
              </a:ext>
            </a:extLst>
          </p:cNvPr>
          <p:cNvSpPr>
            <a:spLocks noGrp="1"/>
          </p:cNvSpPr>
          <p:nvPr>
            <p:ph idx="1"/>
          </p:nvPr>
        </p:nvSpPr>
        <p:spPr>
          <a:xfrm>
            <a:off x="1533552" y="2355240"/>
            <a:ext cx="8609689" cy="3101983"/>
          </a:xfrm>
        </p:spPr>
        <p:txBody>
          <a:bodyPr>
            <a:normAutofit/>
          </a:bodyPr>
          <a:lstStyle/>
          <a:p>
            <a:r>
              <a:rPr lang="zh-CN" altLang="en-US" sz="2400" dirty="0">
                <a:solidFill>
                  <a:srgbClr val="FF0000"/>
                </a:solidFill>
              </a:rPr>
              <a:t>发件人：赵刚</a:t>
            </a:r>
            <a:endParaRPr lang="en-US" altLang="zh-CN" sz="2400" dirty="0">
              <a:solidFill>
                <a:srgbClr val="FF0000"/>
              </a:solidFill>
            </a:endParaRPr>
          </a:p>
          <a:p>
            <a:r>
              <a:rPr lang="zh-CN" altLang="en-US" sz="2400" dirty="0">
                <a:solidFill>
                  <a:srgbClr val="FF0000"/>
                </a:solidFill>
              </a:rPr>
              <a:t>邮件主题：请朋友看电影</a:t>
            </a:r>
            <a:endParaRPr lang="en-US" altLang="zh-CN" sz="2400" dirty="0">
              <a:solidFill>
                <a:srgbClr val="FF0000"/>
              </a:solidFill>
            </a:endParaRPr>
          </a:p>
          <a:p>
            <a:pPr lvl="1"/>
            <a:r>
              <a:rPr lang="zh-CN" altLang="en-US" sz="2400" dirty="0"/>
              <a:t>这个星期天下午的功夫电影，我买好了两张票。既然你去不了，我打算请我的同屋去，可是我的两个同屋都跟我的关系不错。我只能请一个去。你认为我请其中的一个同屋去的时候应该考虑哪些因素？另外，对于那位没有被邀请的同屋，我应该怎么做才能让他不生气？你有什么具体的建议？</a:t>
            </a:r>
            <a:endParaRPr lang="en-US" sz="2400" dirty="0"/>
          </a:p>
        </p:txBody>
      </p:sp>
    </p:spTree>
    <p:extLst>
      <p:ext uri="{BB962C8B-B14F-4D97-AF65-F5344CB8AC3E}">
        <p14:creationId xmlns:p14="http://schemas.microsoft.com/office/powerpoint/2010/main" val="958277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7783C-7DBD-4B04-94CA-300F2ECB862D}"/>
              </a:ext>
            </a:extLst>
          </p:cNvPr>
          <p:cNvSpPr>
            <a:spLocks noGrp="1"/>
          </p:cNvSpPr>
          <p:nvPr>
            <p:ph type="title"/>
          </p:nvPr>
        </p:nvSpPr>
        <p:spPr/>
        <p:txBody>
          <a:bodyPr/>
          <a:lstStyle/>
          <a:p>
            <a:r>
              <a:rPr lang="en-US" altLang="zh-CN" dirty="0"/>
              <a:t>Response from Level 5 </a:t>
            </a:r>
            <a:endParaRPr lang="en-US" dirty="0"/>
          </a:p>
        </p:txBody>
      </p:sp>
      <p:sp>
        <p:nvSpPr>
          <p:cNvPr id="3" name="Content Placeholder 2">
            <a:extLst>
              <a:ext uri="{FF2B5EF4-FFF2-40B4-BE49-F238E27FC236}">
                <a16:creationId xmlns:a16="http://schemas.microsoft.com/office/drawing/2014/main" id="{CC991265-3597-4B5D-B5C9-F1BEB2BD7BC3}"/>
              </a:ext>
            </a:extLst>
          </p:cNvPr>
          <p:cNvSpPr>
            <a:spLocks noGrp="1"/>
          </p:cNvSpPr>
          <p:nvPr>
            <p:ph idx="1"/>
          </p:nvPr>
        </p:nvSpPr>
        <p:spPr>
          <a:xfrm>
            <a:off x="1910624" y="2590910"/>
            <a:ext cx="8204336" cy="3101983"/>
          </a:xfrm>
        </p:spPr>
        <p:txBody>
          <a:bodyPr>
            <a:normAutofit/>
          </a:bodyPr>
          <a:lstStyle/>
          <a:p>
            <a:r>
              <a:rPr lang="zh-CN" altLang="en-US" sz="2400" dirty="0"/>
              <a:t>你请同屋去看电影是一个好主意。不过，两个人中只能请一个是有点儿让你左右为难了。你可以先了解了解，看看两个同屋中那个喜欢看功夫电影，那个喜欢就请那个去，要是他们两个都喜欢，那你就自己决定吧。我</a:t>
            </a:r>
            <a:r>
              <a:rPr lang="zh-CN" altLang="en-US" sz="2400" dirty="0">
                <a:solidFill>
                  <a:srgbClr val="FF0000"/>
                </a:solidFill>
              </a:rPr>
              <a:t>另外那个</a:t>
            </a:r>
            <a:r>
              <a:rPr lang="zh-CN" altLang="en-US" sz="2400" dirty="0"/>
              <a:t>你可以请看</a:t>
            </a:r>
            <a:r>
              <a:rPr lang="zh-CN" altLang="en-US" sz="2400" dirty="0">
                <a:solidFill>
                  <a:srgbClr val="FF0000"/>
                </a:solidFill>
              </a:rPr>
              <a:t>别个</a:t>
            </a:r>
            <a:r>
              <a:rPr lang="zh-CN" altLang="en-US" sz="2400" dirty="0"/>
              <a:t>电影，</a:t>
            </a:r>
            <a:r>
              <a:rPr lang="zh-CN" altLang="en-US" sz="2400" dirty="0">
                <a:solidFill>
                  <a:srgbClr val="FF0000"/>
                </a:solidFill>
              </a:rPr>
              <a:t>还是</a:t>
            </a:r>
            <a:r>
              <a:rPr lang="zh-CN" altLang="en-US" sz="2400" dirty="0"/>
              <a:t>请他吃一次饭。这样他就不会生气了。怎么样？我的建议不错吧！</a:t>
            </a:r>
            <a:endParaRPr lang="en-US" sz="2400" dirty="0"/>
          </a:p>
        </p:txBody>
      </p:sp>
    </p:spTree>
    <p:extLst>
      <p:ext uri="{BB962C8B-B14F-4D97-AF65-F5344CB8AC3E}">
        <p14:creationId xmlns:p14="http://schemas.microsoft.com/office/powerpoint/2010/main" val="2157362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C0659-133D-49D4-A3AD-D41CBB5D5601}"/>
              </a:ext>
            </a:extLst>
          </p:cNvPr>
          <p:cNvSpPr>
            <a:spLocks noGrp="1"/>
          </p:cNvSpPr>
          <p:nvPr>
            <p:ph type="title"/>
          </p:nvPr>
        </p:nvSpPr>
        <p:spPr/>
        <p:txBody>
          <a:bodyPr/>
          <a:lstStyle/>
          <a:p>
            <a:r>
              <a:rPr lang="en-US" altLang="zh-CN" dirty="0"/>
              <a:t>Response from Level 4</a:t>
            </a:r>
            <a:endParaRPr lang="en-US" dirty="0"/>
          </a:p>
        </p:txBody>
      </p:sp>
      <p:sp>
        <p:nvSpPr>
          <p:cNvPr id="3" name="Content Placeholder 2">
            <a:extLst>
              <a:ext uri="{FF2B5EF4-FFF2-40B4-BE49-F238E27FC236}">
                <a16:creationId xmlns:a16="http://schemas.microsoft.com/office/drawing/2014/main" id="{B44A1172-5D63-4D7D-AAF6-684F5913D526}"/>
              </a:ext>
            </a:extLst>
          </p:cNvPr>
          <p:cNvSpPr>
            <a:spLocks noGrp="1"/>
          </p:cNvSpPr>
          <p:nvPr>
            <p:ph idx="1"/>
          </p:nvPr>
        </p:nvSpPr>
        <p:spPr/>
        <p:txBody>
          <a:bodyPr>
            <a:normAutofit/>
          </a:bodyPr>
          <a:lstStyle/>
          <a:p>
            <a:r>
              <a:rPr lang="zh-CN" altLang="en-US" sz="3200" dirty="0"/>
              <a:t>我不好意思。你请</a:t>
            </a:r>
            <a:r>
              <a:rPr lang="zh-CN" altLang="en-US" sz="3200" dirty="0">
                <a:solidFill>
                  <a:srgbClr val="FF0000"/>
                </a:solidFill>
              </a:rPr>
              <a:t>同污</a:t>
            </a:r>
            <a:r>
              <a:rPr lang="zh-CN" altLang="en-US" sz="3200" dirty="0"/>
              <a:t>去吧。他们是你的朋友吗？很好，请那一个去都</a:t>
            </a:r>
            <a:r>
              <a:rPr lang="en-US" altLang="zh-CN" sz="3200" dirty="0">
                <a:solidFill>
                  <a:srgbClr val="FF0000"/>
                </a:solidFill>
              </a:rPr>
              <a:t>OK</a:t>
            </a:r>
            <a:r>
              <a:rPr lang="zh-CN" altLang="en-US" sz="3200" dirty="0"/>
              <a:t>。喜欢看功夫的电影去吧。不喜欢的去吃饭，两张票给两个同污，这是我的意见。</a:t>
            </a:r>
            <a:endParaRPr lang="en-US" sz="3200" dirty="0"/>
          </a:p>
        </p:txBody>
      </p:sp>
    </p:spTree>
    <p:extLst>
      <p:ext uri="{BB962C8B-B14F-4D97-AF65-F5344CB8AC3E}">
        <p14:creationId xmlns:p14="http://schemas.microsoft.com/office/powerpoint/2010/main" val="2934989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B9E9B-775C-4AC6-A598-68F0663A2B6B}"/>
              </a:ext>
            </a:extLst>
          </p:cNvPr>
          <p:cNvSpPr>
            <a:spLocks noGrp="1"/>
          </p:cNvSpPr>
          <p:nvPr>
            <p:ph type="title"/>
          </p:nvPr>
        </p:nvSpPr>
        <p:spPr/>
        <p:txBody>
          <a:bodyPr>
            <a:normAutofit/>
          </a:bodyPr>
          <a:lstStyle/>
          <a:p>
            <a:r>
              <a:rPr lang="zh-CN" altLang="en-US" sz="3600" dirty="0">
                <a:solidFill>
                  <a:srgbClr val="FF0000"/>
                </a:solidFill>
              </a:rPr>
              <a:t>练习：</a:t>
            </a:r>
            <a:endParaRPr lang="en-US" sz="3600" dirty="0">
              <a:solidFill>
                <a:srgbClr val="FF0000"/>
              </a:solidFill>
            </a:endParaRPr>
          </a:p>
        </p:txBody>
      </p:sp>
      <p:sp>
        <p:nvSpPr>
          <p:cNvPr id="3" name="Content Placeholder 2">
            <a:extLst>
              <a:ext uri="{FF2B5EF4-FFF2-40B4-BE49-F238E27FC236}">
                <a16:creationId xmlns:a16="http://schemas.microsoft.com/office/drawing/2014/main" id="{10BECB83-89F5-43A8-90EF-221DC439DF45}"/>
              </a:ext>
            </a:extLst>
          </p:cNvPr>
          <p:cNvSpPr>
            <a:spLocks noGrp="1"/>
          </p:cNvSpPr>
          <p:nvPr>
            <p:ph idx="1"/>
          </p:nvPr>
        </p:nvSpPr>
        <p:spPr>
          <a:xfrm>
            <a:off x="2014320" y="2543776"/>
            <a:ext cx="8788798" cy="3101983"/>
          </a:xfrm>
        </p:spPr>
        <p:txBody>
          <a:bodyPr>
            <a:normAutofit lnSpcReduction="10000"/>
          </a:bodyPr>
          <a:lstStyle/>
          <a:p>
            <a:r>
              <a:rPr lang="zh-CN" altLang="en-US" sz="2400" dirty="0">
                <a:solidFill>
                  <a:srgbClr val="FF0000"/>
                </a:solidFill>
              </a:rPr>
              <a:t>发件人：王芳</a:t>
            </a:r>
            <a:endParaRPr lang="en-US" altLang="zh-CN" sz="2400" dirty="0">
              <a:solidFill>
                <a:srgbClr val="FF0000"/>
              </a:solidFill>
            </a:endParaRPr>
          </a:p>
          <a:p>
            <a:r>
              <a:rPr lang="zh-CN" altLang="en-US" sz="2400" dirty="0">
                <a:solidFill>
                  <a:srgbClr val="FF0000"/>
                </a:solidFill>
              </a:rPr>
              <a:t>邮件主题：如何预防疫情</a:t>
            </a:r>
            <a:endParaRPr lang="en-US" altLang="zh-CN" sz="2400" dirty="0">
              <a:solidFill>
                <a:srgbClr val="FF0000"/>
              </a:solidFill>
            </a:endParaRPr>
          </a:p>
          <a:p>
            <a:r>
              <a:rPr lang="zh-CN" altLang="en-US" sz="2800" dirty="0"/>
              <a:t>自从上次从你们那儿旅游回来后，很久没和你联络了，你都好</a:t>
            </a:r>
            <a:r>
              <a:rPr lang="zh-CN" altLang="en-US" sz="2800" dirty="0">
                <a:solidFill>
                  <a:srgbClr val="FF0000"/>
                </a:solidFill>
              </a:rPr>
              <a:t>吗</a:t>
            </a:r>
            <a:r>
              <a:rPr lang="zh-CN" altLang="en-US" sz="2800" dirty="0"/>
              <a:t>？因为疫情开始了，我们这儿被管制和居家隔离，大家都不能出门了，我很害怕。听说你们国家的疫情被控制得不错，可以介绍一下</a:t>
            </a:r>
            <a:r>
              <a:rPr lang="zh-CN" altLang="en-US" sz="2800" dirty="0">
                <a:solidFill>
                  <a:srgbClr val="FF0000"/>
                </a:solidFill>
              </a:rPr>
              <a:t>吗</a:t>
            </a:r>
            <a:r>
              <a:rPr lang="zh-CN" altLang="en-US" sz="2800" dirty="0"/>
              <a:t>？是用了什么方法</a:t>
            </a:r>
            <a:r>
              <a:rPr lang="zh-CN" altLang="en-US" sz="2800" dirty="0">
                <a:solidFill>
                  <a:srgbClr val="FF0000"/>
                </a:solidFill>
              </a:rPr>
              <a:t>呢</a:t>
            </a:r>
            <a:r>
              <a:rPr lang="zh-CN" altLang="en-US" sz="2800" dirty="0"/>
              <a:t>？我们还能再见面</a:t>
            </a:r>
            <a:r>
              <a:rPr lang="zh-CN" altLang="en-US" sz="2800" dirty="0">
                <a:solidFill>
                  <a:srgbClr val="FF0000"/>
                </a:solidFill>
              </a:rPr>
              <a:t>吗？</a:t>
            </a:r>
            <a:endParaRPr lang="en-US" sz="2800" dirty="0">
              <a:solidFill>
                <a:srgbClr val="FF0000"/>
              </a:solidFill>
            </a:endParaRPr>
          </a:p>
        </p:txBody>
      </p:sp>
    </p:spTree>
    <p:extLst>
      <p:ext uri="{BB962C8B-B14F-4D97-AF65-F5344CB8AC3E}">
        <p14:creationId xmlns:p14="http://schemas.microsoft.com/office/powerpoint/2010/main" val="144158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6C32045-166A-40CD-A211-5FD618E0627A}"/>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9F322F75-FBD2-40EB-A8AE-B30E785EEB78}"/>
              </a:ext>
            </a:extLst>
          </p:cNvPr>
          <p:cNvSpPr>
            <a:spLocks noGrp="1"/>
          </p:cNvSpPr>
          <p:nvPr>
            <p:ph sz="quarter" idx="4"/>
          </p:nvPr>
        </p:nvSpPr>
        <p:spPr>
          <a:xfrm>
            <a:off x="12906211" y="5419757"/>
            <a:ext cx="4019141" cy="2468918"/>
          </a:xfrm>
        </p:spPr>
        <p:txBody>
          <a:bodyPr/>
          <a:lstStyle/>
          <a:p>
            <a:endParaRPr lang="en-US"/>
          </a:p>
        </p:txBody>
      </p:sp>
      <p:sp>
        <p:nvSpPr>
          <p:cNvPr id="5" name="Text Placeholder 4">
            <a:extLst>
              <a:ext uri="{FF2B5EF4-FFF2-40B4-BE49-F238E27FC236}">
                <a16:creationId xmlns:a16="http://schemas.microsoft.com/office/drawing/2014/main" id="{46822B1A-6C35-46AD-81C9-27C352E62020}"/>
              </a:ext>
            </a:extLst>
          </p:cNvPr>
          <p:cNvSpPr>
            <a:spLocks noGrp="1"/>
          </p:cNvSpPr>
          <p:nvPr>
            <p:ph type="body" sz="quarter" idx="13"/>
          </p:nvPr>
        </p:nvSpPr>
        <p:spPr/>
        <p:txBody>
          <a:bodyPr/>
          <a:lstStyle/>
          <a:p>
            <a:endParaRPr lang="en-US"/>
          </a:p>
        </p:txBody>
      </p:sp>
      <p:sp>
        <p:nvSpPr>
          <p:cNvPr id="6" name="Title 5">
            <a:extLst>
              <a:ext uri="{FF2B5EF4-FFF2-40B4-BE49-F238E27FC236}">
                <a16:creationId xmlns:a16="http://schemas.microsoft.com/office/drawing/2014/main" id="{230C2D4B-57B4-4350-8DBB-AE67BC555808}"/>
              </a:ext>
            </a:extLst>
          </p:cNvPr>
          <p:cNvSpPr>
            <a:spLocks noGrp="1"/>
          </p:cNvSpPr>
          <p:nvPr>
            <p:ph type="title"/>
          </p:nvPr>
        </p:nvSpPr>
        <p:spPr>
          <a:xfrm>
            <a:off x="2231136" y="826581"/>
            <a:ext cx="7729728" cy="1188720"/>
          </a:xfrm>
        </p:spPr>
        <p:txBody>
          <a:bodyPr/>
          <a:lstStyle/>
          <a:p>
            <a:r>
              <a:rPr lang="zh-CN" altLang="en-US" dirty="0"/>
              <a:t>预防措施 </a:t>
            </a:r>
            <a:r>
              <a:rPr lang="en-US" altLang="zh-CN" dirty="0" err="1"/>
              <a:t>Percaution</a:t>
            </a:r>
            <a:r>
              <a:rPr lang="zh-CN" altLang="en-US" dirty="0"/>
              <a:t>：</a:t>
            </a:r>
            <a:endParaRPr lang="en-US" dirty="0"/>
          </a:p>
        </p:txBody>
      </p:sp>
      <p:sp>
        <p:nvSpPr>
          <p:cNvPr id="8" name="Rectangle 4">
            <a:extLst>
              <a:ext uri="{FF2B5EF4-FFF2-40B4-BE49-F238E27FC236}">
                <a16:creationId xmlns:a16="http://schemas.microsoft.com/office/drawing/2014/main" id="{24C4311C-204B-40B5-9E56-E98C3CA0F8FA}"/>
              </a:ext>
            </a:extLst>
          </p:cNvPr>
          <p:cNvSpPr>
            <a:spLocks noChangeArrowheads="1"/>
          </p:cNvSpPr>
          <p:nvPr/>
        </p:nvSpPr>
        <p:spPr bwMode="auto">
          <a:xfrm>
            <a:off x="2550304" y="1222633"/>
            <a:ext cx="10216141" cy="3966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27" name="Picture 3" descr="cid:b08a7b59-7bef-4993-9dbb-b94999830958@namprd19.prod.outlook.com">
            <a:extLst>
              <a:ext uri="{FF2B5EF4-FFF2-40B4-BE49-F238E27FC236}">
                <a16:creationId xmlns:a16="http://schemas.microsoft.com/office/drawing/2014/main" id="{FE770F3A-8C0E-4247-A96B-7D9F1F10B886}"/>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698415" y="2153412"/>
            <a:ext cx="4106603" cy="4500804"/>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41db2eda-95ab-4de7-a3a6-e25e563a21c8@namprd19">
            <a:extLst>
              <a:ext uri="{FF2B5EF4-FFF2-40B4-BE49-F238E27FC236}">
                <a16:creationId xmlns:a16="http://schemas.microsoft.com/office/drawing/2014/main" id="{C6A0394D-F4B5-49E5-B09D-1DE03FD5E56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6943" y="2274364"/>
            <a:ext cx="4379852" cy="437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556940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1454</TotalTime>
  <Words>698</Words>
  <Application>Microsoft Office PowerPoint</Application>
  <PresentationFormat>Widescreen</PresentationFormat>
  <Paragraphs>30</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STZhongsong</vt:lpstr>
      <vt:lpstr>Arial</vt:lpstr>
      <vt:lpstr>Gill Sans MT</vt:lpstr>
      <vt:lpstr>Parcel</vt:lpstr>
      <vt:lpstr>E-mail Response</vt:lpstr>
      <vt:lpstr>Evaluation Criteria</vt:lpstr>
      <vt:lpstr>PowerPoint Presentation</vt:lpstr>
      <vt:lpstr>PowerPoint Presentation</vt:lpstr>
      <vt:lpstr>Sample E-mail</vt:lpstr>
      <vt:lpstr>Response from Level 5 </vt:lpstr>
      <vt:lpstr>Response from Level 4</vt:lpstr>
      <vt:lpstr>练习：</vt:lpstr>
      <vt:lpstr>预防措施 Percaution：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E-mail Response</dc:title>
  <dc:creator>Anita Lin</dc:creator>
  <cp:lastModifiedBy>Anita Lin</cp:lastModifiedBy>
  <cp:revision>16</cp:revision>
  <dcterms:created xsi:type="dcterms:W3CDTF">2020-09-16T07:02:19Z</dcterms:created>
  <dcterms:modified xsi:type="dcterms:W3CDTF">2020-09-17T07:16:48Z</dcterms:modified>
</cp:coreProperties>
</file>