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70" r:id="rId6"/>
    <p:sldId id="280" r:id="rId7"/>
    <p:sldId id="277" r:id="rId8"/>
    <p:sldId id="275" r:id="rId9"/>
    <p:sldId id="276" r:id="rId10"/>
    <p:sldId id="273" r:id="rId11"/>
    <p:sldId id="266" r:id="rId12"/>
    <p:sldId id="272" r:id="rId13"/>
    <p:sldId id="274" r:id="rId14"/>
    <p:sldId id="271" r:id="rId15"/>
    <p:sldId id="282" r:id="rId16"/>
    <p:sldId id="257" r:id="rId17"/>
    <p:sldId id="281" r:id="rId18"/>
    <p:sldId id="292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7" r:id="rId27"/>
    <p:sldId id="284" r:id="rId28"/>
    <p:sldId id="289" r:id="rId29"/>
    <p:sldId id="283" r:id="rId30"/>
    <p:sldId id="285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6" autoAdjust="0"/>
    <p:restoredTop sz="94660"/>
  </p:normalViewPr>
  <p:slideViewPr>
    <p:cSldViewPr>
      <p:cViewPr>
        <p:scale>
          <a:sx n="66" d="100"/>
          <a:sy n="66" d="100"/>
        </p:scale>
        <p:origin x="78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EC193-87EA-46E9-8F45-A4F015B129D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9F6FF-06ED-45AA-986E-A8154651BF20}">
      <dgm:prSet phldrT="[Text]"/>
      <dgm:spPr/>
      <dgm:t>
        <a:bodyPr/>
        <a:lstStyle/>
        <a:p>
          <a:r>
            <a:rPr lang="zh-CN" altLang="en-US" b="1" dirty="0">
              <a:solidFill>
                <a:srgbClr val="002060"/>
              </a:solidFill>
            </a:rPr>
            <a:t>宿舍的室友搬家搬到校外</a:t>
          </a:r>
          <a:endParaRPr lang="en-US" b="1" dirty="0">
            <a:solidFill>
              <a:srgbClr val="002060"/>
            </a:solidFill>
          </a:endParaRPr>
        </a:p>
      </dgm:t>
    </dgm:pt>
    <dgm:pt modelId="{DCC75030-783E-49A3-A11E-3975C7769663}" type="parTrans" cxnId="{49AADB71-8D5F-49B8-B334-8E6868CDA042}">
      <dgm:prSet/>
      <dgm:spPr/>
      <dgm:t>
        <a:bodyPr/>
        <a:lstStyle/>
        <a:p>
          <a:endParaRPr lang="en-US"/>
        </a:p>
      </dgm:t>
    </dgm:pt>
    <dgm:pt modelId="{81E580DD-B9EF-4271-96A2-9D38E1E1DD47}" type="sibTrans" cxnId="{49AADB71-8D5F-49B8-B334-8E6868CDA042}">
      <dgm:prSet/>
      <dgm:spPr/>
      <dgm:t>
        <a:bodyPr/>
        <a:lstStyle/>
        <a:p>
          <a:endParaRPr lang="en-US"/>
        </a:p>
      </dgm:t>
    </dgm:pt>
    <dgm:pt modelId="{B6F76077-2AF7-4EA5-8DBC-E12E51EB3EAE}">
      <dgm:prSet phldrT="[Text]"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搬家</a:t>
          </a:r>
          <a:endParaRPr lang="en-US" b="1" dirty="0">
            <a:solidFill>
              <a:srgbClr val="FF6600"/>
            </a:solidFill>
          </a:endParaRPr>
        </a:p>
      </dgm:t>
    </dgm:pt>
    <dgm:pt modelId="{8193B68C-8146-498B-8977-E4D2C56DEE23}" type="parTrans" cxnId="{11FA9E5D-6DDD-41DB-BFCE-783E3BEE70D5}">
      <dgm:prSet/>
      <dgm:spPr/>
      <dgm:t>
        <a:bodyPr/>
        <a:lstStyle/>
        <a:p>
          <a:endParaRPr lang="en-US"/>
        </a:p>
      </dgm:t>
    </dgm:pt>
    <dgm:pt modelId="{B215069E-FA21-40E3-9EE2-8DCD8BB86436}" type="sibTrans" cxnId="{11FA9E5D-6DDD-41DB-BFCE-783E3BEE70D5}">
      <dgm:prSet/>
      <dgm:spPr/>
      <dgm:t>
        <a:bodyPr/>
        <a:lstStyle/>
        <a:p>
          <a:endParaRPr lang="en-US"/>
        </a:p>
      </dgm:t>
    </dgm:pt>
    <dgm:pt modelId="{D73A5E0A-F15D-4DB7-B90D-4C5AB128BA8D}">
      <dgm:prSet phldrT="[Text]"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室友</a:t>
          </a:r>
          <a:endParaRPr lang="en-US" b="1" dirty="0">
            <a:solidFill>
              <a:srgbClr val="FF6600"/>
            </a:solidFill>
          </a:endParaRPr>
        </a:p>
      </dgm:t>
    </dgm:pt>
    <dgm:pt modelId="{FCECAB52-443C-4402-951B-92CE1D142477}" type="parTrans" cxnId="{CFA8180F-71EA-4169-8A5E-2B9DEDB0CFB2}">
      <dgm:prSet/>
      <dgm:spPr/>
      <dgm:t>
        <a:bodyPr/>
        <a:lstStyle/>
        <a:p>
          <a:endParaRPr lang="en-US"/>
        </a:p>
      </dgm:t>
    </dgm:pt>
    <dgm:pt modelId="{D46AF319-44EB-4449-A2AB-C087D1BFF476}" type="sibTrans" cxnId="{CFA8180F-71EA-4169-8A5E-2B9DEDB0CFB2}">
      <dgm:prSet/>
      <dgm:spPr/>
      <dgm:t>
        <a:bodyPr/>
        <a:lstStyle/>
        <a:p>
          <a:endParaRPr lang="en-US"/>
        </a:p>
      </dgm:t>
    </dgm:pt>
    <dgm:pt modelId="{1DC1BE6F-7514-495D-B48D-2A3C9B42043C}">
      <dgm:prSet phldrT="[Text]"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校外</a:t>
          </a:r>
          <a:endParaRPr lang="en-US" b="1" dirty="0">
            <a:solidFill>
              <a:srgbClr val="FF6600"/>
            </a:solidFill>
          </a:endParaRPr>
        </a:p>
      </dgm:t>
    </dgm:pt>
    <dgm:pt modelId="{4BAFD644-4837-4D34-93CC-09947D22FE1B}" type="parTrans" cxnId="{CEB22B93-B7CA-4924-8CF7-5CF557FBB6E9}">
      <dgm:prSet/>
      <dgm:spPr/>
      <dgm:t>
        <a:bodyPr/>
        <a:lstStyle/>
        <a:p>
          <a:endParaRPr lang="en-US"/>
        </a:p>
      </dgm:t>
    </dgm:pt>
    <dgm:pt modelId="{B2D2DD19-47A5-4992-94C4-F46E77FCEFB3}" type="sibTrans" cxnId="{CEB22B93-B7CA-4924-8CF7-5CF557FBB6E9}">
      <dgm:prSet/>
      <dgm:spPr/>
      <dgm:t>
        <a:bodyPr/>
        <a:lstStyle/>
        <a:p>
          <a:endParaRPr lang="en-US"/>
        </a:p>
      </dgm:t>
    </dgm:pt>
    <dgm:pt modelId="{5C738683-9B6E-4211-B1CA-838693C95A7E}">
      <dgm:prSet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宿舍</a:t>
          </a:r>
          <a:endParaRPr lang="en-US" b="1" dirty="0">
            <a:solidFill>
              <a:srgbClr val="FF6600"/>
            </a:solidFill>
          </a:endParaRPr>
        </a:p>
      </dgm:t>
    </dgm:pt>
    <dgm:pt modelId="{6A87CBA1-AADD-4371-A835-ADE2F8EA4A2D}" type="parTrans" cxnId="{6C3FD52F-0A7E-4982-905D-8572CEB4D4D0}">
      <dgm:prSet/>
      <dgm:spPr/>
      <dgm:t>
        <a:bodyPr/>
        <a:lstStyle/>
        <a:p>
          <a:endParaRPr lang="en-US"/>
        </a:p>
      </dgm:t>
    </dgm:pt>
    <dgm:pt modelId="{4DDD467C-485B-4E79-B217-24F038CACE27}" type="sibTrans" cxnId="{6C3FD52F-0A7E-4982-905D-8572CEB4D4D0}">
      <dgm:prSet/>
      <dgm:spPr/>
      <dgm:t>
        <a:bodyPr/>
        <a:lstStyle/>
        <a:p>
          <a:endParaRPr lang="en-US"/>
        </a:p>
      </dgm:t>
    </dgm:pt>
    <dgm:pt modelId="{16798BC7-ABF5-4670-AED9-0DFA4BC4DE45}" type="pres">
      <dgm:prSet presAssocID="{233EC193-87EA-46E9-8F45-A4F015B129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CBBA33-BBE0-4C50-8520-00AB3AA04DBC}" type="pres">
      <dgm:prSet presAssocID="{C009F6FF-06ED-45AA-986E-A8154651BF20}" presName="centerShape" presStyleLbl="node0" presStyleIdx="0" presStyleCnt="1" custScaleX="311149" custScaleY="139084" custLinFactNeighborX="-1010" custLinFactNeighborY="22103"/>
      <dgm:spPr/>
    </dgm:pt>
    <dgm:pt modelId="{611D2F12-6012-4542-BD26-35DE2D26F91B}" type="pres">
      <dgm:prSet presAssocID="{8193B68C-8146-498B-8977-E4D2C56DEE23}" presName="parTrans" presStyleLbl="bgSibTrans2D1" presStyleIdx="0" presStyleCnt="4"/>
      <dgm:spPr/>
    </dgm:pt>
    <dgm:pt modelId="{CCCA27CF-E695-494F-BBE6-1ADE25EAD1A6}" type="pres">
      <dgm:prSet presAssocID="{B6F76077-2AF7-4EA5-8DBC-E12E51EB3EAE}" presName="node" presStyleLbl="node1" presStyleIdx="0" presStyleCnt="4" custRadScaleRad="143647" custRadScaleInc="12028">
        <dgm:presLayoutVars>
          <dgm:bulletEnabled val="1"/>
        </dgm:presLayoutVars>
      </dgm:prSet>
      <dgm:spPr/>
    </dgm:pt>
    <dgm:pt modelId="{A9FFE0A4-6E82-4B79-ADB8-E73EA4F04552}" type="pres">
      <dgm:prSet presAssocID="{6A87CBA1-AADD-4371-A835-ADE2F8EA4A2D}" presName="parTrans" presStyleLbl="bgSibTrans2D1" presStyleIdx="1" presStyleCnt="4"/>
      <dgm:spPr/>
    </dgm:pt>
    <dgm:pt modelId="{44BA0575-B63A-436A-9BE2-86B1A7DF6C35}" type="pres">
      <dgm:prSet presAssocID="{5C738683-9B6E-4211-B1CA-838693C95A7E}" presName="node" presStyleLbl="node1" presStyleIdx="1" presStyleCnt="4" custRadScaleRad="144087" custRadScaleInc="-908">
        <dgm:presLayoutVars>
          <dgm:bulletEnabled val="1"/>
        </dgm:presLayoutVars>
      </dgm:prSet>
      <dgm:spPr/>
    </dgm:pt>
    <dgm:pt modelId="{418765DB-6383-4239-9BD8-B17B078E09FA}" type="pres">
      <dgm:prSet presAssocID="{FCECAB52-443C-4402-951B-92CE1D142477}" presName="parTrans" presStyleLbl="bgSibTrans2D1" presStyleIdx="2" presStyleCnt="4"/>
      <dgm:spPr/>
    </dgm:pt>
    <dgm:pt modelId="{405B7815-6485-4A3E-B962-C8415B1576F4}" type="pres">
      <dgm:prSet presAssocID="{D73A5E0A-F15D-4DB7-B90D-4C5AB128BA8D}" presName="node" presStyleLbl="node1" presStyleIdx="2" presStyleCnt="4" custRadScaleRad="132406" custRadScaleInc="-13198">
        <dgm:presLayoutVars>
          <dgm:bulletEnabled val="1"/>
        </dgm:presLayoutVars>
      </dgm:prSet>
      <dgm:spPr/>
    </dgm:pt>
    <dgm:pt modelId="{8A47F914-88C1-4CED-82A5-439C5A2E62AB}" type="pres">
      <dgm:prSet presAssocID="{4BAFD644-4837-4D34-93CC-09947D22FE1B}" presName="parTrans" presStyleLbl="bgSibTrans2D1" presStyleIdx="3" presStyleCnt="4"/>
      <dgm:spPr/>
    </dgm:pt>
    <dgm:pt modelId="{CBADECAB-3DA1-4D20-938D-5B370BE77668}" type="pres">
      <dgm:prSet presAssocID="{1DC1BE6F-7514-495D-B48D-2A3C9B42043C}" presName="node" presStyleLbl="node1" presStyleIdx="3" presStyleCnt="4" custRadScaleRad="123322" custRadScaleInc="-24069">
        <dgm:presLayoutVars>
          <dgm:bulletEnabled val="1"/>
        </dgm:presLayoutVars>
      </dgm:prSet>
      <dgm:spPr/>
    </dgm:pt>
  </dgm:ptLst>
  <dgm:cxnLst>
    <dgm:cxn modelId="{CFA8180F-71EA-4169-8A5E-2B9DEDB0CFB2}" srcId="{C009F6FF-06ED-45AA-986E-A8154651BF20}" destId="{D73A5E0A-F15D-4DB7-B90D-4C5AB128BA8D}" srcOrd="2" destOrd="0" parTransId="{FCECAB52-443C-4402-951B-92CE1D142477}" sibTransId="{D46AF319-44EB-4449-A2AB-C087D1BFF476}"/>
    <dgm:cxn modelId="{6C3FD52F-0A7E-4982-905D-8572CEB4D4D0}" srcId="{C009F6FF-06ED-45AA-986E-A8154651BF20}" destId="{5C738683-9B6E-4211-B1CA-838693C95A7E}" srcOrd="1" destOrd="0" parTransId="{6A87CBA1-AADD-4371-A835-ADE2F8EA4A2D}" sibTransId="{4DDD467C-485B-4E79-B217-24F038CACE27}"/>
    <dgm:cxn modelId="{11FA9E5D-6DDD-41DB-BFCE-783E3BEE70D5}" srcId="{C009F6FF-06ED-45AA-986E-A8154651BF20}" destId="{B6F76077-2AF7-4EA5-8DBC-E12E51EB3EAE}" srcOrd="0" destOrd="0" parTransId="{8193B68C-8146-498B-8977-E4D2C56DEE23}" sibTransId="{B215069E-FA21-40E3-9EE2-8DCD8BB86436}"/>
    <dgm:cxn modelId="{79EA776A-C300-49E8-83C9-D3DE5F637083}" type="presOf" srcId="{D73A5E0A-F15D-4DB7-B90D-4C5AB128BA8D}" destId="{405B7815-6485-4A3E-B962-C8415B1576F4}" srcOrd="0" destOrd="0" presId="urn:microsoft.com/office/officeart/2005/8/layout/radial4"/>
    <dgm:cxn modelId="{49AADB71-8D5F-49B8-B334-8E6868CDA042}" srcId="{233EC193-87EA-46E9-8F45-A4F015B129DC}" destId="{C009F6FF-06ED-45AA-986E-A8154651BF20}" srcOrd="0" destOrd="0" parTransId="{DCC75030-783E-49A3-A11E-3975C7769663}" sibTransId="{81E580DD-B9EF-4271-96A2-9D38E1E1DD47}"/>
    <dgm:cxn modelId="{7DF7AD57-F5E0-4BA8-B480-586DAACD5263}" type="presOf" srcId="{233EC193-87EA-46E9-8F45-A4F015B129DC}" destId="{16798BC7-ABF5-4670-AED9-0DFA4BC4DE45}" srcOrd="0" destOrd="0" presId="urn:microsoft.com/office/officeart/2005/8/layout/radial4"/>
    <dgm:cxn modelId="{ED29FB78-EEEB-4E64-9401-88761B980CE6}" type="presOf" srcId="{FCECAB52-443C-4402-951B-92CE1D142477}" destId="{418765DB-6383-4239-9BD8-B17B078E09FA}" srcOrd="0" destOrd="0" presId="urn:microsoft.com/office/officeart/2005/8/layout/radial4"/>
    <dgm:cxn modelId="{11C3B459-D650-4B65-8959-8D625491F698}" type="presOf" srcId="{1DC1BE6F-7514-495D-B48D-2A3C9B42043C}" destId="{CBADECAB-3DA1-4D20-938D-5B370BE77668}" srcOrd="0" destOrd="0" presId="urn:microsoft.com/office/officeart/2005/8/layout/radial4"/>
    <dgm:cxn modelId="{19490692-FFF9-4BB5-AE37-84EF5C94B072}" type="presOf" srcId="{5C738683-9B6E-4211-B1CA-838693C95A7E}" destId="{44BA0575-B63A-436A-9BE2-86B1A7DF6C35}" srcOrd="0" destOrd="0" presId="urn:microsoft.com/office/officeart/2005/8/layout/radial4"/>
    <dgm:cxn modelId="{CEB22B93-B7CA-4924-8CF7-5CF557FBB6E9}" srcId="{C009F6FF-06ED-45AA-986E-A8154651BF20}" destId="{1DC1BE6F-7514-495D-B48D-2A3C9B42043C}" srcOrd="3" destOrd="0" parTransId="{4BAFD644-4837-4D34-93CC-09947D22FE1B}" sibTransId="{B2D2DD19-47A5-4992-94C4-F46E77FCEFB3}"/>
    <dgm:cxn modelId="{DCE95E93-966D-4483-B655-B602F4B84CE3}" type="presOf" srcId="{C009F6FF-06ED-45AA-986E-A8154651BF20}" destId="{A9CBBA33-BBE0-4C50-8520-00AB3AA04DBC}" srcOrd="0" destOrd="0" presId="urn:microsoft.com/office/officeart/2005/8/layout/radial4"/>
    <dgm:cxn modelId="{6D0D369A-6C08-4804-811A-280C590A00DC}" type="presOf" srcId="{6A87CBA1-AADD-4371-A835-ADE2F8EA4A2D}" destId="{A9FFE0A4-6E82-4B79-ADB8-E73EA4F04552}" srcOrd="0" destOrd="0" presId="urn:microsoft.com/office/officeart/2005/8/layout/radial4"/>
    <dgm:cxn modelId="{013C9FA0-A659-4082-8357-D6B55E99C589}" type="presOf" srcId="{8193B68C-8146-498B-8977-E4D2C56DEE23}" destId="{611D2F12-6012-4542-BD26-35DE2D26F91B}" srcOrd="0" destOrd="0" presId="urn:microsoft.com/office/officeart/2005/8/layout/radial4"/>
    <dgm:cxn modelId="{B78D36C1-543E-4CFF-BB47-992E263D733C}" type="presOf" srcId="{B6F76077-2AF7-4EA5-8DBC-E12E51EB3EAE}" destId="{CCCA27CF-E695-494F-BBE6-1ADE25EAD1A6}" srcOrd="0" destOrd="0" presId="urn:microsoft.com/office/officeart/2005/8/layout/radial4"/>
    <dgm:cxn modelId="{3E393ED9-7427-427B-8762-18A99D7DCFEF}" type="presOf" srcId="{4BAFD644-4837-4D34-93CC-09947D22FE1B}" destId="{8A47F914-88C1-4CED-82A5-439C5A2E62AB}" srcOrd="0" destOrd="0" presId="urn:microsoft.com/office/officeart/2005/8/layout/radial4"/>
    <dgm:cxn modelId="{C6ED0E67-B964-4270-8DB1-24846613A765}" type="presParOf" srcId="{16798BC7-ABF5-4670-AED9-0DFA4BC4DE45}" destId="{A9CBBA33-BBE0-4C50-8520-00AB3AA04DBC}" srcOrd="0" destOrd="0" presId="urn:microsoft.com/office/officeart/2005/8/layout/radial4"/>
    <dgm:cxn modelId="{F6AD5BC4-38FD-4EAC-B673-C431458424FF}" type="presParOf" srcId="{16798BC7-ABF5-4670-AED9-0DFA4BC4DE45}" destId="{611D2F12-6012-4542-BD26-35DE2D26F91B}" srcOrd="1" destOrd="0" presId="urn:microsoft.com/office/officeart/2005/8/layout/radial4"/>
    <dgm:cxn modelId="{E51A3788-43D8-45FB-9158-3B621CEA3858}" type="presParOf" srcId="{16798BC7-ABF5-4670-AED9-0DFA4BC4DE45}" destId="{CCCA27CF-E695-494F-BBE6-1ADE25EAD1A6}" srcOrd="2" destOrd="0" presId="urn:microsoft.com/office/officeart/2005/8/layout/radial4"/>
    <dgm:cxn modelId="{2D82EB5A-3225-42D6-ADB4-E49A19C49A24}" type="presParOf" srcId="{16798BC7-ABF5-4670-AED9-0DFA4BC4DE45}" destId="{A9FFE0A4-6E82-4B79-ADB8-E73EA4F04552}" srcOrd="3" destOrd="0" presId="urn:microsoft.com/office/officeart/2005/8/layout/radial4"/>
    <dgm:cxn modelId="{36C6AC81-135C-4597-836F-57FC101984A0}" type="presParOf" srcId="{16798BC7-ABF5-4670-AED9-0DFA4BC4DE45}" destId="{44BA0575-B63A-436A-9BE2-86B1A7DF6C35}" srcOrd="4" destOrd="0" presId="urn:microsoft.com/office/officeart/2005/8/layout/radial4"/>
    <dgm:cxn modelId="{671165C1-535B-4C87-A8C8-54C2164881BA}" type="presParOf" srcId="{16798BC7-ABF5-4670-AED9-0DFA4BC4DE45}" destId="{418765DB-6383-4239-9BD8-B17B078E09FA}" srcOrd="5" destOrd="0" presId="urn:microsoft.com/office/officeart/2005/8/layout/radial4"/>
    <dgm:cxn modelId="{B51FD956-642B-43E3-8FCF-049DF701A78F}" type="presParOf" srcId="{16798BC7-ABF5-4670-AED9-0DFA4BC4DE45}" destId="{405B7815-6485-4A3E-B962-C8415B1576F4}" srcOrd="6" destOrd="0" presId="urn:microsoft.com/office/officeart/2005/8/layout/radial4"/>
    <dgm:cxn modelId="{123F126C-5109-4424-B6FB-286833BFA608}" type="presParOf" srcId="{16798BC7-ABF5-4670-AED9-0DFA4BC4DE45}" destId="{8A47F914-88C1-4CED-82A5-439C5A2E62AB}" srcOrd="7" destOrd="0" presId="urn:microsoft.com/office/officeart/2005/8/layout/radial4"/>
    <dgm:cxn modelId="{F0D6AB1B-5D51-4603-A363-0D260D1D8948}" type="presParOf" srcId="{16798BC7-ABF5-4670-AED9-0DFA4BC4DE45}" destId="{CBADECAB-3DA1-4D20-938D-5B370BE7766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B507C-4144-4947-8E3F-54395D45F60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17F9E-4312-43CA-AC73-EB422ADFF068}">
      <dgm:prSet phldrT="[Text]"/>
      <dgm:spPr/>
      <dgm:t>
        <a:bodyPr/>
        <a:lstStyle/>
        <a:p>
          <a:r>
            <a:rPr lang="zh-CN" altLang="en-US" b="0" dirty="0">
              <a:solidFill>
                <a:srgbClr val="FF6600"/>
              </a:solidFill>
            </a:rPr>
            <a:t>室友搬家</a:t>
          </a:r>
          <a:endParaRPr lang="en-US" b="0" dirty="0">
            <a:solidFill>
              <a:srgbClr val="FF6600"/>
            </a:solidFill>
          </a:endParaRPr>
        </a:p>
      </dgm:t>
    </dgm:pt>
    <dgm:pt modelId="{F0C44AC8-1C43-4B83-9BF3-A458E4EC85B2}" type="parTrans" cxnId="{3F837042-6F05-4EE3-B1A6-3BFFE95F2494}">
      <dgm:prSet/>
      <dgm:spPr/>
      <dgm:t>
        <a:bodyPr/>
        <a:lstStyle/>
        <a:p>
          <a:endParaRPr lang="en-US"/>
        </a:p>
      </dgm:t>
    </dgm:pt>
    <dgm:pt modelId="{CE87E8F1-7E29-45F6-B881-5C44841BCD02}" type="sibTrans" cxnId="{3F837042-6F05-4EE3-B1A6-3BFFE95F2494}">
      <dgm:prSet/>
      <dgm:spPr/>
      <dgm:t>
        <a:bodyPr/>
        <a:lstStyle/>
        <a:p>
          <a:endParaRPr lang="en-US"/>
        </a:p>
      </dgm:t>
    </dgm:pt>
    <dgm:pt modelId="{7A240805-BA87-4F7B-811C-9EBC61C731E6}">
      <dgm:prSet phldrT="[Text]"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宿舍的室友搬家</a:t>
          </a:r>
          <a:endParaRPr lang="en-US" b="1" dirty="0">
            <a:solidFill>
              <a:srgbClr val="FF6600"/>
            </a:solidFill>
          </a:endParaRPr>
        </a:p>
      </dgm:t>
    </dgm:pt>
    <dgm:pt modelId="{D4A18D03-B899-466B-9F6D-98BBE36E515C}" type="parTrans" cxnId="{F9F23E51-9076-445F-8A3E-48FAB337B442}">
      <dgm:prSet/>
      <dgm:spPr/>
      <dgm:t>
        <a:bodyPr/>
        <a:lstStyle/>
        <a:p>
          <a:endParaRPr lang="en-US"/>
        </a:p>
      </dgm:t>
    </dgm:pt>
    <dgm:pt modelId="{CA3AF3C2-31B7-40BB-A88F-A844220D42E6}" type="sibTrans" cxnId="{F9F23E51-9076-445F-8A3E-48FAB337B442}">
      <dgm:prSet/>
      <dgm:spPr/>
      <dgm:t>
        <a:bodyPr/>
        <a:lstStyle/>
        <a:p>
          <a:endParaRPr lang="en-US"/>
        </a:p>
      </dgm:t>
    </dgm:pt>
    <dgm:pt modelId="{6274196A-D600-4452-8E49-0A2576908D1A}">
      <dgm:prSet phldrT="[Text]"/>
      <dgm:spPr/>
      <dgm:t>
        <a:bodyPr/>
        <a:lstStyle/>
        <a:p>
          <a:r>
            <a:rPr lang="zh-CN" altLang="en-US" b="1" dirty="0">
              <a:solidFill>
                <a:srgbClr val="FF6600"/>
              </a:solidFill>
            </a:rPr>
            <a:t>宿舍的室友搬家搬到校外</a:t>
          </a:r>
          <a:endParaRPr lang="en-US" b="1" dirty="0">
            <a:solidFill>
              <a:srgbClr val="FF6600"/>
            </a:solidFill>
          </a:endParaRPr>
        </a:p>
      </dgm:t>
    </dgm:pt>
    <dgm:pt modelId="{DB76F662-682E-487C-8A06-6ED37C5A3311}" type="parTrans" cxnId="{099BD549-41C6-4963-A116-F2A4CBB25BC0}">
      <dgm:prSet/>
      <dgm:spPr/>
      <dgm:t>
        <a:bodyPr/>
        <a:lstStyle/>
        <a:p>
          <a:endParaRPr lang="en-US"/>
        </a:p>
      </dgm:t>
    </dgm:pt>
    <dgm:pt modelId="{926DCCB3-96D7-41B6-980B-A3447CF6887C}" type="sibTrans" cxnId="{099BD549-41C6-4963-A116-F2A4CBB25BC0}">
      <dgm:prSet/>
      <dgm:spPr/>
      <dgm:t>
        <a:bodyPr/>
        <a:lstStyle/>
        <a:p>
          <a:endParaRPr lang="en-US"/>
        </a:p>
      </dgm:t>
    </dgm:pt>
    <dgm:pt modelId="{E5A57D66-0BB2-4952-9EDA-735A580267DC}">
      <dgm:prSet phldrT="[Text]" phldr="1"/>
      <dgm:spPr/>
      <dgm:t>
        <a:bodyPr/>
        <a:lstStyle/>
        <a:p>
          <a:endParaRPr lang="en-US"/>
        </a:p>
      </dgm:t>
    </dgm:pt>
    <dgm:pt modelId="{4D67334E-F508-4088-9CD4-1C38F7C71F02}" type="parTrans" cxnId="{6E857E80-4E9F-41BD-A801-B4A21774C1AE}">
      <dgm:prSet/>
      <dgm:spPr/>
      <dgm:t>
        <a:bodyPr/>
        <a:lstStyle/>
        <a:p>
          <a:endParaRPr lang="en-US"/>
        </a:p>
      </dgm:t>
    </dgm:pt>
    <dgm:pt modelId="{2A5DB39E-F16B-4880-A82E-D14E5F8F8B21}" type="sibTrans" cxnId="{6E857E80-4E9F-41BD-A801-B4A21774C1AE}">
      <dgm:prSet/>
      <dgm:spPr/>
      <dgm:t>
        <a:bodyPr/>
        <a:lstStyle/>
        <a:p>
          <a:endParaRPr lang="en-US"/>
        </a:p>
      </dgm:t>
    </dgm:pt>
    <dgm:pt modelId="{3EF88AED-67ED-4700-B62F-71D0796C759B}" type="pres">
      <dgm:prSet presAssocID="{D7FB507C-4144-4947-8E3F-54395D45F605}" presName="rootnode" presStyleCnt="0">
        <dgm:presLayoutVars>
          <dgm:chMax/>
          <dgm:chPref/>
          <dgm:dir/>
          <dgm:animLvl val="lvl"/>
        </dgm:presLayoutVars>
      </dgm:prSet>
      <dgm:spPr/>
    </dgm:pt>
    <dgm:pt modelId="{BBF22BF1-0ED4-427A-B227-5186735474A0}" type="pres">
      <dgm:prSet presAssocID="{75F17F9E-4312-43CA-AC73-EB422ADFF068}" presName="composite" presStyleCnt="0"/>
      <dgm:spPr/>
    </dgm:pt>
    <dgm:pt modelId="{CCBBD75E-8658-4A13-B839-5DB456AC9F7C}" type="pres">
      <dgm:prSet presAssocID="{75F17F9E-4312-43CA-AC73-EB422ADFF068}" presName="bentUpArrow1" presStyleLbl="alignImgPlace1" presStyleIdx="0" presStyleCnt="2"/>
      <dgm:spPr/>
    </dgm:pt>
    <dgm:pt modelId="{8AACF4F4-0870-4355-85B7-2361ECE7A07B}" type="pres">
      <dgm:prSet presAssocID="{75F17F9E-4312-43CA-AC73-EB422ADFF068}" presName="ParentText" presStyleLbl="node1" presStyleIdx="0" presStyleCnt="3" custScaleX="137909">
        <dgm:presLayoutVars>
          <dgm:chMax val="1"/>
          <dgm:chPref val="1"/>
          <dgm:bulletEnabled val="1"/>
        </dgm:presLayoutVars>
      </dgm:prSet>
      <dgm:spPr/>
    </dgm:pt>
    <dgm:pt modelId="{F9240B27-7458-4F73-A1DC-5C1F19FE827E}" type="pres">
      <dgm:prSet presAssocID="{75F17F9E-4312-43CA-AC73-EB422ADFF06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0C1EA7A-FB6E-4360-B0B8-4EC110E96D64}" type="pres">
      <dgm:prSet presAssocID="{CE87E8F1-7E29-45F6-B881-5C44841BCD02}" presName="sibTrans" presStyleCnt="0"/>
      <dgm:spPr/>
    </dgm:pt>
    <dgm:pt modelId="{6056C79D-D624-405B-9377-77B322C44E54}" type="pres">
      <dgm:prSet presAssocID="{7A240805-BA87-4F7B-811C-9EBC61C731E6}" presName="composite" presStyleCnt="0"/>
      <dgm:spPr/>
    </dgm:pt>
    <dgm:pt modelId="{241596EA-2C24-481F-B418-F26B8794723F}" type="pres">
      <dgm:prSet presAssocID="{7A240805-BA87-4F7B-811C-9EBC61C731E6}" presName="bentUpArrow1" presStyleLbl="alignImgPlace1" presStyleIdx="1" presStyleCnt="2" custScaleY="245709" custLinFactNeighborX="-69542" custLinFactNeighborY="79209"/>
      <dgm:spPr/>
    </dgm:pt>
    <dgm:pt modelId="{79B59278-EA55-4D53-ABAD-F853AE0703A8}" type="pres">
      <dgm:prSet presAssocID="{7A240805-BA87-4F7B-811C-9EBC61C731E6}" presName="ParentText" presStyleLbl="node1" presStyleIdx="1" presStyleCnt="3" custScaleX="161568" custLinFactNeighborX="-18083" custLinFactNeighborY="-442">
        <dgm:presLayoutVars>
          <dgm:chMax val="1"/>
          <dgm:chPref val="1"/>
          <dgm:bulletEnabled val="1"/>
        </dgm:presLayoutVars>
      </dgm:prSet>
      <dgm:spPr/>
    </dgm:pt>
    <dgm:pt modelId="{F87C05D1-CD48-48CF-85D8-84B300E5AF4A}" type="pres">
      <dgm:prSet presAssocID="{7A240805-BA87-4F7B-811C-9EBC61C731E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8845AE-87C5-4B5F-BE3A-18F3D628242B}" type="pres">
      <dgm:prSet presAssocID="{CA3AF3C2-31B7-40BB-A88F-A844220D42E6}" presName="sibTrans" presStyleCnt="0"/>
      <dgm:spPr/>
    </dgm:pt>
    <dgm:pt modelId="{513841E8-7A5E-41E9-BC22-C6602668FC7F}" type="pres">
      <dgm:prSet presAssocID="{6274196A-D600-4452-8E49-0A2576908D1A}" presName="composite" presStyleCnt="0"/>
      <dgm:spPr/>
    </dgm:pt>
    <dgm:pt modelId="{25649BB8-6C52-413F-B89D-A254F5D725AB}" type="pres">
      <dgm:prSet presAssocID="{6274196A-D600-4452-8E49-0A2576908D1A}" presName="ParentText" presStyleLbl="node1" presStyleIdx="2" presStyleCnt="3" custScaleX="260019" custLinFactNeighborX="-29314" custLinFactNeighborY="65818">
        <dgm:presLayoutVars>
          <dgm:chMax val="1"/>
          <dgm:chPref val="1"/>
          <dgm:bulletEnabled val="1"/>
        </dgm:presLayoutVars>
      </dgm:prSet>
      <dgm:spPr/>
    </dgm:pt>
    <dgm:pt modelId="{93C03E94-099F-445F-9722-A3F2DFC776F2}" type="pres">
      <dgm:prSet presAssocID="{6274196A-D600-4452-8E49-0A2576908D1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8E9F061-9D3B-47A1-9FB6-75F80B8E3447}" type="presOf" srcId="{D7FB507C-4144-4947-8E3F-54395D45F605}" destId="{3EF88AED-67ED-4700-B62F-71D0796C759B}" srcOrd="0" destOrd="0" presId="urn:microsoft.com/office/officeart/2005/8/layout/StepDownProcess"/>
    <dgm:cxn modelId="{3F837042-6F05-4EE3-B1A6-3BFFE95F2494}" srcId="{D7FB507C-4144-4947-8E3F-54395D45F605}" destId="{75F17F9E-4312-43CA-AC73-EB422ADFF068}" srcOrd="0" destOrd="0" parTransId="{F0C44AC8-1C43-4B83-9BF3-A458E4EC85B2}" sibTransId="{CE87E8F1-7E29-45F6-B881-5C44841BCD02}"/>
    <dgm:cxn modelId="{099BD549-41C6-4963-A116-F2A4CBB25BC0}" srcId="{D7FB507C-4144-4947-8E3F-54395D45F605}" destId="{6274196A-D600-4452-8E49-0A2576908D1A}" srcOrd="2" destOrd="0" parTransId="{DB76F662-682E-487C-8A06-6ED37C5A3311}" sibTransId="{926DCCB3-96D7-41B6-980B-A3447CF6887C}"/>
    <dgm:cxn modelId="{8D12366E-36EB-42A7-93B5-53A854BC83BA}" type="presOf" srcId="{7A240805-BA87-4F7B-811C-9EBC61C731E6}" destId="{79B59278-EA55-4D53-ABAD-F853AE0703A8}" srcOrd="0" destOrd="0" presId="urn:microsoft.com/office/officeart/2005/8/layout/StepDownProcess"/>
    <dgm:cxn modelId="{F9F23E51-9076-445F-8A3E-48FAB337B442}" srcId="{D7FB507C-4144-4947-8E3F-54395D45F605}" destId="{7A240805-BA87-4F7B-811C-9EBC61C731E6}" srcOrd="1" destOrd="0" parTransId="{D4A18D03-B899-466B-9F6D-98BBE36E515C}" sibTransId="{CA3AF3C2-31B7-40BB-A88F-A844220D42E6}"/>
    <dgm:cxn modelId="{C6D9FD53-A667-46D9-AFF9-A049F7F00BC6}" type="presOf" srcId="{6274196A-D600-4452-8E49-0A2576908D1A}" destId="{25649BB8-6C52-413F-B89D-A254F5D725AB}" srcOrd="0" destOrd="0" presId="urn:microsoft.com/office/officeart/2005/8/layout/StepDownProcess"/>
    <dgm:cxn modelId="{3E5AEB77-C450-46E6-A4A5-157A1EB1216A}" type="presOf" srcId="{E5A57D66-0BB2-4952-9EDA-735A580267DC}" destId="{93C03E94-099F-445F-9722-A3F2DFC776F2}" srcOrd="0" destOrd="0" presId="urn:microsoft.com/office/officeart/2005/8/layout/StepDownProcess"/>
    <dgm:cxn modelId="{6E857E80-4E9F-41BD-A801-B4A21774C1AE}" srcId="{6274196A-D600-4452-8E49-0A2576908D1A}" destId="{E5A57D66-0BB2-4952-9EDA-735A580267DC}" srcOrd="0" destOrd="0" parTransId="{4D67334E-F508-4088-9CD4-1C38F7C71F02}" sibTransId="{2A5DB39E-F16B-4880-A82E-D14E5F8F8B21}"/>
    <dgm:cxn modelId="{281C33B5-3C86-4E41-B336-990F9955D6B2}" type="presOf" srcId="{75F17F9E-4312-43CA-AC73-EB422ADFF068}" destId="{8AACF4F4-0870-4355-85B7-2361ECE7A07B}" srcOrd="0" destOrd="0" presId="urn:microsoft.com/office/officeart/2005/8/layout/StepDownProcess"/>
    <dgm:cxn modelId="{F0F1CA61-526A-4EB9-983D-5852104108D4}" type="presParOf" srcId="{3EF88AED-67ED-4700-B62F-71D0796C759B}" destId="{BBF22BF1-0ED4-427A-B227-5186735474A0}" srcOrd="0" destOrd="0" presId="urn:microsoft.com/office/officeart/2005/8/layout/StepDownProcess"/>
    <dgm:cxn modelId="{A78AE83B-4D97-458C-BF17-C78B31CC6A2D}" type="presParOf" srcId="{BBF22BF1-0ED4-427A-B227-5186735474A0}" destId="{CCBBD75E-8658-4A13-B839-5DB456AC9F7C}" srcOrd="0" destOrd="0" presId="urn:microsoft.com/office/officeart/2005/8/layout/StepDownProcess"/>
    <dgm:cxn modelId="{D63144FB-8379-4761-88B9-75BBFFB6B53A}" type="presParOf" srcId="{BBF22BF1-0ED4-427A-B227-5186735474A0}" destId="{8AACF4F4-0870-4355-85B7-2361ECE7A07B}" srcOrd="1" destOrd="0" presId="urn:microsoft.com/office/officeart/2005/8/layout/StepDownProcess"/>
    <dgm:cxn modelId="{27CF4009-0AAF-4F2A-8988-657549D7BA3F}" type="presParOf" srcId="{BBF22BF1-0ED4-427A-B227-5186735474A0}" destId="{F9240B27-7458-4F73-A1DC-5C1F19FE827E}" srcOrd="2" destOrd="0" presId="urn:microsoft.com/office/officeart/2005/8/layout/StepDownProcess"/>
    <dgm:cxn modelId="{529A34C9-291F-4F80-952F-7C0F043699C0}" type="presParOf" srcId="{3EF88AED-67ED-4700-B62F-71D0796C759B}" destId="{70C1EA7A-FB6E-4360-B0B8-4EC110E96D64}" srcOrd="1" destOrd="0" presId="urn:microsoft.com/office/officeart/2005/8/layout/StepDownProcess"/>
    <dgm:cxn modelId="{41982831-5AF4-4C2E-A591-22F92529BABF}" type="presParOf" srcId="{3EF88AED-67ED-4700-B62F-71D0796C759B}" destId="{6056C79D-D624-405B-9377-77B322C44E54}" srcOrd="2" destOrd="0" presId="urn:microsoft.com/office/officeart/2005/8/layout/StepDownProcess"/>
    <dgm:cxn modelId="{96FEA276-06BF-4A39-B843-89537C21C24F}" type="presParOf" srcId="{6056C79D-D624-405B-9377-77B322C44E54}" destId="{241596EA-2C24-481F-B418-F26B8794723F}" srcOrd="0" destOrd="0" presId="urn:microsoft.com/office/officeart/2005/8/layout/StepDownProcess"/>
    <dgm:cxn modelId="{F202AF1C-A947-4916-BBA7-6DC691018EB9}" type="presParOf" srcId="{6056C79D-D624-405B-9377-77B322C44E54}" destId="{79B59278-EA55-4D53-ABAD-F853AE0703A8}" srcOrd="1" destOrd="0" presId="urn:microsoft.com/office/officeart/2005/8/layout/StepDownProcess"/>
    <dgm:cxn modelId="{83CDDDF6-D936-4F8F-A52B-60C8E6DD68D5}" type="presParOf" srcId="{6056C79D-D624-405B-9377-77B322C44E54}" destId="{F87C05D1-CD48-48CF-85D8-84B300E5AF4A}" srcOrd="2" destOrd="0" presId="urn:microsoft.com/office/officeart/2005/8/layout/StepDownProcess"/>
    <dgm:cxn modelId="{AF8B7861-E1CF-44B0-9872-EA21F604D10B}" type="presParOf" srcId="{3EF88AED-67ED-4700-B62F-71D0796C759B}" destId="{FC8845AE-87C5-4B5F-BE3A-18F3D628242B}" srcOrd="3" destOrd="0" presId="urn:microsoft.com/office/officeart/2005/8/layout/StepDownProcess"/>
    <dgm:cxn modelId="{B2DE83CC-DEFE-4275-969F-BF7618D03F2C}" type="presParOf" srcId="{3EF88AED-67ED-4700-B62F-71D0796C759B}" destId="{513841E8-7A5E-41E9-BC22-C6602668FC7F}" srcOrd="4" destOrd="0" presId="urn:microsoft.com/office/officeart/2005/8/layout/StepDownProcess"/>
    <dgm:cxn modelId="{76FDB1E7-849E-40A7-8C17-FF37BA4F4300}" type="presParOf" srcId="{513841E8-7A5E-41E9-BC22-C6602668FC7F}" destId="{25649BB8-6C52-413F-B89D-A254F5D725AB}" srcOrd="0" destOrd="0" presId="urn:microsoft.com/office/officeart/2005/8/layout/StepDownProcess"/>
    <dgm:cxn modelId="{AD85516C-88ED-4872-9D75-4A743201DD5B}" type="presParOf" srcId="{513841E8-7A5E-41E9-BC22-C6602668FC7F}" destId="{93C03E94-099F-445F-9722-A3F2DFC776F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5376F-5625-4B26-93D7-10057E2D1F6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68438-2445-4871-BEE5-1EC637E076A8}">
      <dgm:prSet phldrT="[Text]" custT="1"/>
      <dgm:spPr/>
      <dgm:t>
        <a:bodyPr/>
        <a:lstStyle/>
        <a:p>
          <a:r>
            <a:rPr lang="zh-CN" altLang="en-US" sz="3600" b="1" dirty="0"/>
            <a:t>方便</a:t>
          </a:r>
          <a:endParaRPr lang="en-US" sz="3600" b="1" dirty="0"/>
        </a:p>
      </dgm:t>
    </dgm:pt>
    <dgm:pt modelId="{3A9CFA8E-1559-4A73-B13A-1C2FBD4D9484}" type="parTrans" cxnId="{4E255783-F4AB-4802-994C-C77C57062460}">
      <dgm:prSet/>
      <dgm:spPr/>
      <dgm:t>
        <a:bodyPr/>
        <a:lstStyle/>
        <a:p>
          <a:endParaRPr lang="en-US"/>
        </a:p>
      </dgm:t>
    </dgm:pt>
    <dgm:pt modelId="{15C046DF-EF14-4BB7-BE29-5FD6FF266280}" type="sibTrans" cxnId="{4E255783-F4AB-4802-994C-C77C57062460}">
      <dgm:prSet/>
      <dgm:spPr/>
      <dgm:t>
        <a:bodyPr/>
        <a:lstStyle/>
        <a:p>
          <a:endParaRPr lang="en-US"/>
        </a:p>
      </dgm:t>
    </dgm:pt>
    <dgm:pt modelId="{362B9C0B-66C9-4D75-893F-5072C286CC06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去厕所</a:t>
          </a:r>
          <a:endParaRPr lang="en-US" sz="3200" b="1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8D472DA-006C-4C58-867A-47B7264980DA}" type="parTrans" cxnId="{062C4CA3-39F8-40D6-9181-B5580F29E402}">
      <dgm:prSet/>
      <dgm:spPr/>
      <dgm:t>
        <a:bodyPr/>
        <a:lstStyle/>
        <a:p>
          <a:endParaRPr lang="en-US"/>
        </a:p>
      </dgm:t>
    </dgm:pt>
    <dgm:pt modelId="{FD9473CD-E84E-416E-9DE5-354F2F034121}" type="sibTrans" cxnId="{062C4CA3-39F8-40D6-9181-B5580F29E402}">
      <dgm:prSet/>
      <dgm:spPr/>
      <dgm:t>
        <a:bodyPr/>
        <a:lstStyle/>
        <a:p>
          <a:endParaRPr lang="en-US"/>
        </a:p>
      </dgm:t>
    </dgm:pt>
    <dgm:pt modelId="{0B658F90-19F9-4911-995A-DCA45D38DE49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1">
                  <a:lumMod val="50000"/>
                </a:schemeClr>
              </a:solidFill>
            </a:rPr>
            <a:t>给予帮助</a:t>
          </a:r>
          <a:endParaRPr lang="en-US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6F7CF7B3-3AAF-4206-836D-2E116B887793}" type="parTrans" cxnId="{E3346B90-4D44-4FEC-9424-7205F9BDF8BE}">
      <dgm:prSet/>
      <dgm:spPr/>
      <dgm:t>
        <a:bodyPr/>
        <a:lstStyle/>
        <a:p>
          <a:endParaRPr lang="en-US"/>
        </a:p>
      </dgm:t>
    </dgm:pt>
    <dgm:pt modelId="{524CF7A8-E16B-44DE-9B65-E8113A285B54}" type="sibTrans" cxnId="{E3346B90-4D44-4FEC-9424-7205F9BDF8BE}">
      <dgm:prSet/>
      <dgm:spPr/>
      <dgm:t>
        <a:bodyPr/>
        <a:lstStyle/>
        <a:p>
          <a:endParaRPr lang="en-US"/>
        </a:p>
      </dgm:t>
    </dgm:pt>
    <dgm:pt modelId="{815DB03F-3209-45FD-9E29-432EB5D6C36F}">
      <dgm:prSet phldrT="[Text]"/>
      <dgm:spPr/>
      <dgm:t>
        <a:bodyPr/>
        <a:lstStyle/>
        <a:p>
          <a:r>
            <a:rPr lang="zh-CN" altLang="en-US" b="1" dirty="0">
              <a:solidFill>
                <a:schemeClr val="accent1">
                  <a:lumMod val="50000"/>
                </a:schemeClr>
              </a:solidFill>
            </a:rPr>
            <a:t>钱财宽裕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010275E1-387C-4C3D-8CE0-06B290344806}" type="parTrans" cxnId="{69743483-84E1-4F68-A225-003A017C3254}">
      <dgm:prSet/>
      <dgm:spPr/>
      <dgm:t>
        <a:bodyPr/>
        <a:lstStyle/>
        <a:p>
          <a:endParaRPr lang="en-US" dirty="0"/>
        </a:p>
      </dgm:t>
    </dgm:pt>
    <dgm:pt modelId="{121987B2-5FEF-4F6F-AB58-A0E80C73C7F0}" type="sibTrans" cxnId="{69743483-84E1-4F68-A225-003A017C3254}">
      <dgm:prSet/>
      <dgm:spPr/>
      <dgm:t>
        <a:bodyPr/>
        <a:lstStyle/>
        <a:p>
          <a:endParaRPr lang="en-US"/>
        </a:p>
      </dgm:t>
    </dgm:pt>
    <dgm:pt modelId="{8FF343AB-7C25-4AC6-9439-DEE0A40CB8F1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1">
                  <a:lumMod val="50000"/>
                </a:schemeClr>
              </a:solidFill>
            </a:rPr>
            <a:t>有机会</a:t>
          </a:r>
          <a:r>
            <a:rPr lang="en-US" altLang="zh-CN" sz="3200" b="1" dirty="0">
              <a:solidFill>
                <a:schemeClr val="accent1">
                  <a:lumMod val="50000"/>
                </a:schemeClr>
              </a:solidFill>
            </a:rPr>
            <a:t>/</a:t>
          </a:r>
          <a:r>
            <a:rPr lang="zh-CN" altLang="en-US" sz="3200" b="1" dirty="0">
              <a:solidFill>
                <a:schemeClr val="accent1">
                  <a:lumMod val="50000"/>
                </a:schemeClr>
              </a:solidFill>
            </a:rPr>
            <a:t>时机</a:t>
          </a:r>
          <a:endParaRPr lang="en-US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4B87E651-0F13-484B-8745-B2CECA54D9E6}" type="parTrans" cxnId="{36C0AC8A-EA78-49F5-94FC-82BEA2B22C96}">
      <dgm:prSet/>
      <dgm:spPr/>
      <dgm:t>
        <a:bodyPr/>
        <a:lstStyle/>
        <a:p>
          <a:endParaRPr lang="en-US"/>
        </a:p>
      </dgm:t>
    </dgm:pt>
    <dgm:pt modelId="{7CDD8E50-BA2C-405E-B576-C63F901F38AA}" type="sibTrans" cxnId="{36C0AC8A-EA78-49F5-94FC-82BEA2B22C96}">
      <dgm:prSet/>
      <dgm:spPr/>
      <dgm:t>
        <a:bodyPr/>
        <a:lstStyle/>
        <a:p>
          <a:endParaRPr lang="en-US"/>
        </a:p>
      </dgm:t>
    </dgm:pt>
    <dgm:pt modelId="{B3D1A295-EE1E-4E18-BB5E-6A395C5F55B1}">
      <dgm:prSet phldrT="[Text]"/>
      <dgm:spPr/>
      <dgm:t>
        <a:bodyPr/>
        <a:lstStyle/>
        <a:p>
          <a:r>
            <a:rPr lang="zh-CN" altLang="en-US" b="1" dirty="0">
              <a:solidFill>
                <a:schemeClr val="accent1">
                  <a:lumMod val="50000"/>
                </a:schemeClr>
              </a:solidFill>
            </a:rPr>
            <a:t>合适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4EEBB997-6873-4F50-BB73-AC05383DF7DB}" type="parTrans" cxnId="{6A1A0D32-37D1-4041-8C96-04D0C4298712}">
      <dgm:prSet/>
      <dgm:spPr/>
      <dgm:t>
        <a:bodyPr/>
        <a:lstStyle/>
        <a:p>
          <a:endParaRPr lang="en-US"/>
        </a:p>
      </dgm:t>
    </dgm:pt>
    <dgm:pt modelId="{DC99EFF1-2E17-48A4-9594-CC533BDF1511}" type="sibTrans" cxnId="{6A1A0D32-37D1-4041-8C96-04D0C4298712}">
      <dgm:prSet/>
      <dgm:spPr/>
      <dgm:t>
        <a:bodyPr/>
        <a:lstStyle/>
        <a:p>
          <a:endParaRPr lang="en-US"/>
        </a:p>
      </dgm:t>
    </dgm:pt>
    <dgm:pt modelId="{A6120989-3D1B-463A-B6BD-FBC1A9487FFD}">
      <dgm:prSet phldrT="[Text]"/>
      <dgm:spPr/>
      <dgm:t>
        <a:bodyPr/>
        <a:lstStyle/>
        <a:p>
          <a:r>
            <a:rPr lang="zh-CN" altLang="en-US" b="1" dirty="0">
              <a:solidFill>
                <a:schemeClr val="accent1">
                  <a:lumMod val="50000"/>
                </a:schemeClr>
              </a:solidFill>
            </a:rPr>
            <a:t>舒适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024E919F-8493-41A2-9F81-F3AE15ABE9D9}" type="parTrans" cxnId="{489644CB-96DB-45D0-8911-3FFCE5EDFC31}">
      <dgm:prSet/>
      <dgm:spPr/>
      <dgm:t>
        <a:bodyPr/>
        <a:lstStyle/>
        <a:p>
          <a:endParaRPr lang="en-US"/>
        </a:p>
      </dgm:t>
    </dgm:pt>
    <dgm:pt modelId="{82911C47-0260-4378-8D0B-1DAB8B0BDA2A}" type="sibTrans" cxnId="{489644CB-96DB-45D0-8911-3FFCE5EDFC31}">
      <dgm:prSet/>
      <dgm:spPr/>
      <dgm:t>
        <a:bodyPr/>
        <a:lstStyle/>
        <a:p>
          <a:endParaRPr lang="en-US"/>
        </a:p>
      </dgm:t>
    </dgm:pt>
    <dgm:pt modelId="{A954694E-4BC6-46F3-AEA1-6645DF777C8F}" type="pres">
      <dgm:prSet presAssocID="{5FD5376F-5625-4B26-93D7-10057E2D1F6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0FDF60-D811-4517-A9FA-9D5CADB003F1}" type="pres">
      <dgm:prSet presAssocID="{F7F68438-2445-4871-BEE5-1EC637E076A8}" presName="centerShape" presStyleLbl="node0" presStyleIdx="0" presStyleCnt="1" custScaleX="135116"/>
      <dgm:spPr/>
    </dgm:pt>
    <dgm:pt modelId="{A47525A1-A268-4B0E-BE37-0E548DC076DA}" type="pres">
      <dgm:prSet presAssocID="{68D472DA-006C-4C58-867A-47B7264980DA}" presName="Name9" presStyleLbl="parChTrans1D2" presStyleIdx="0" presStyleCnt="6"/>
      <dgm:spPr/>
    </dgm:pt>
    <dgm:pt modelId="{5895A449-6A80-47A6-89D6-6CD4954D68FE}" type="pres">
      <dgm:prSet presAssocID="{68D472DA-006C-4C58-867A-47B7264980DA}" presName="connTx" presStyleLbl="parChTrans1D2" presStyleIdx="0" presStyleCnt="6"/>
      <dgm:spPr/>
    </dgm:pt>
    <dgm:pt modelId="{81ACEA45-C7DB-4583-94F7-02E3C700D46D}" type="pres">
      <dgm:prSet presAssocID="{362B9C0B-66C9-4D75-893F-5072C286CC06}" presName="node" presStyleLbl="node1" presStyleIdx="0" presStyleCnt="6" custScaleX="175376">
        <dgm:presLayoutVars>
          <dgm:bulletEnabled val="1"/>
        </dgm:presLayoutVars>
      </dgm:prSet>
      <dgm:spPr/>
    </dgm:pt>
    <dgm:pt modelId="{87DA342C-AF2C-42F3-97D7-9BCCBF596589}" type="pres">
      <dgm:prSet presAssocID="{6F7CF7B3-3AAF-4206-836D-2E116B887793}" presName="Name9" presStyleLbl="parChTrans1D2" presStyleIdx="1" presStyleCnt="6"/>
      <dgm:spPr/>
    </dgm:pt>
    <dgm:pt modelId="{86ADFF7F-0902-4A3A-A1DD-2B5A262500B6}" type="pres">
      <dgm:prSet presAssocID="{6F7CF7B3-3AAF-4206-836D-2E116B887793}" presName="connTx" presStyleLbl="parChTrans1D2" presStyleIdx="1" presStyleCnt="6"/>
      <dgm:spPr/>
    </dgm:pt>
    <dgm:pt modelId="{76DA9D85-E4C9-40BF-8C59-77B4225FA28E}" type="pres">
      <dgm:prSet presAssocID="{0B658F90-19F9-4911-995A-DCA45D38DE49}" presName="node" presStyleLbl="node1" presStyleIdx="1" presStyleCnt="6" custScaleX="244625" custScaleY="67266" custRadScaleRad="137332" custRadScaleInc="26235">
        <dgm:presLayoutVars>
          <dgm:bulletEnabled val="1"/>
        </dgm:presLayoutVars>
      </dgm:prSet>
      <dgm:spPr/>
    </dgm:pt>
    <dgm:pt modelId="{973BD3D4-074C-4D28-AE2A-934FA913ACBA}" type="pres">
      <dgm:prSet presAssocID="{010275E1-387C-4C3D-8CE0-06B290344806}" presName="Name9" presStyleLbl="parChTrans1D2" presStyleIdx="2" presStyleCnt="6"/>
      <dgm:spPr/>
    </dgm:pt>
    <dgm:pt modelId="{E924F6AE-BC54-46FE-9F2F-38477D809B5C}" type="pres">
      <dgm:prSet presAssocID="{010275E1-387C-4C3D-8CE0-06B290344806}" presName="connTx" presStyleLbl="parChTrans1D2" presStyleIdx="2" presStyleCnt="6"/>
      <dgm:spPr/>
    </dgm:pt>
    <dgm:pt modelId="{E06FF0D7-7319-4FCB-9EF0-19FEB405C1B9}" type="pres">
      <dgm:prSet presAssocID="{815DB03F-3209-45FD-9E29-432EB5D6C36F}" presName="node" presStyleLbl="node1" presStyleIdx="2" presStyleCnt="6" custScaleX="237197" custRadScaleRad="166669" custRadScaleInc="-24330">
        <dgm:presLayoutVars>
          <dgm:bulletEnabled val="1"/>
        </dgm:presLayoutVars>
      </dgm:prSet>
      <dgm:spPr/>
    </dgm:pt>
    <dgm:pt modelId="{BBD90B2D-608A-443B-A409-516A03CD1C20}" type="pres">
      <dgm:prSet presAssocID="{4EEBB997-6873-4F50-BB73-AC05383DF7DB}" presName="Name9" presStyleLbl="parChTrans1D2" presStyleIdx="3" presStyleCnt="6"/>
      <dgm:spPr/>
    </dgm:pt>
    <dgm:pt modelId="{AB693866-F582-4F70-95B6-CFFD6C175F56}" type="pres">
      <dgm:prSet presAssocID="{4EEBB997-6873-4F50-BB73-AC05383DF7DB}" presName="connTx" presStyleLbl="parChTrans1D2" presStyleIdx="3" presStyleCnt="6"/>
      <dgm:spPr/>
    </dgm:pt>
    <dgm:pt modelId="{8E48F88F-109E-48B8-8B7F-876139077203}" type="pres">
      <dgm:prSet presAssocID="{B3D1A295-EE1E-4E18-BB5E-6A395C5F55B1}" presName="node" presStyleLbl="node1" presStyleIdx="3" presStyleCnt="6" custScaleX="138686">
        <dgm:presLayoutVars>
          <dgm:bulletEnabled val="1"/>
        </dgm:presLayoutVars>
      </dgm:prSet>
      <dgm:spPr/>
    </dgm:pt>
    <dgm:pt modelId="{6E418FF5-1EDB-4269-BB9E-729C04672870}" type="pres">
      <dgm:prSet presAssocID="{024E919F-8493-41A2-9F81-F3AE15ABE9D9}" presName="Name9" presStyleLbl="parChTrans1D2" presStyleIdx="4" presStyleCnt="6"/>
      <dgm:spPr/>
    </dgm:pt>
    <dgm:pt modelId="{B7FEE804-BC58-4FA0-B444-F8733ADDD6BB}" type="pres">
      <dgm:prSet presAssocID="{024E919F-8493-41A2-9F81-F3AE15ABE9D9}" presName="connTx" presStyleLbl="parChTrans1D2" presStyleIdx="4" presStyleCnt="6"/>
      <dgm:spPr/>
    </dgm:pt>
    <dgm:pt modelId="{BF5FD7A9-4EF6-4BA6-BA82-C87BB13A1732}" type="pres">
      <dgm:prSet presAssocID="{A6120989-3D1B-463A-B6BD-FBC1A9487FFD}" presName="node" presStyleLbl="node1" presStyleIdx="4" presStyleCnt="6" custScaleX="138686" custRadScaleRad="178702" custRadScaleInc="18778">
        <dgm:presLayoutVars>
          <dgm:bulletEnabled val="1"/>
        </dgm:presLayoutVars>
      </dgm:prSet>
      <dgm:spPr/>
    </dgm:pt>
    <dgm:pt modelId="{EF17268B-A1E2-4A4C-A3CC-B71E56A80213}" type="pres">
      <dgm:prSet presAssocID="{4B87E651-0F13-484B-8745-B2CECA54D9E6}" presName="Name9" presStyleLbl="parChTrans1D2" presStyleIdx="5" presStyleCnt="6"/>
      <dgm:spPr/>
    </dgm:pt>
    <dgm:pt modelId="{CD24630D-8217-42C9-85ED-807D89221C22}" type="pres">
      <dgm:prSet presAssocID="{4B87E651-0F13-484B-8745-B2CECA54D9E6}" presName="connTx" presStyleLbl="parChTrans1D2" presStyleIdx="5" presStyleCnt="6"/>
      <dgm:spPr/>
    </dgm:pt>
    <dgm:pt modelId="{CBA5AF8D-97DF-4E0E-B44C-E974169C3EC2}" type="pres">
      <dgm:prSet presAssocID="{8FF343AB-7C25-4AC6-9439-DEE0A40CB8F1}" presName="node" presStyleLbl="node1" presStyleIdx="5" presStyleCnt="6" custScaleX="279127" custScaleY="75539" custRadScaleRad="180459" custRadScaleInc="-42398">
        <dgm:presLayoutVars>
          <dgm:bulletEnabled val="1"/>
        </dgm:presLayoutVars>
      </dgm:prSet>
      <dgm:spPr/>
    </dgm:pt>
  </dgm:ptLst>
  <dgm:cxnLst>
    <dgm:cxn modelId="{16E0C303-C016-414E-9582-C0FBCEECA24C}" type="presOf" srcId="{F7F68438-2445-4871-BEE5-1EC637E076A8}" destId="{C50FDF60-D811-4517-A9FA-9D5CADB003F1}" srcOrd="0" destOrd="0" presId="urn:microsoft.com/office/officeart/2005/8/layout/radial1"/>
    <dgm:cxn modelId="{55E9DA20-1A25-4031-B785-73AC068D5E3C}" type="presOf" srcId="{4B87E651-0F13-484B-8745-B2CECA54D9E6}" destId="{EF17268B-A1E2-4A4C-A3CC-B71E56A80213}" srcOrd="0" destOrd="0" presId="urn:microsoft.com/office/officeart/2005/8/layout/radial1"/>
    <dgm:cxn modelId="{F4673922-21C7-4896-AB70-D4CE905D1EDC}" type="presOf" srcId="{6F7CF7B3-3AAF-4206-836D-2E116B887793}" destId="{87DA342C-AF2C-42F3-97D7-9BCCBF596589}" srcOrd="0" destOrd="0" presId="urn:microsoft.com/office/officeart/2005/8/layout/radial1"/>
    <dgm:cxn modelId="{CD424329-7158-4ECF-86D4-CC056BD065FC}" type="presOf" srcId="{68D472DA-006C-4C58-867A-47B7264980DA}" destId="{A47525A1-A268-4B0E-BE37-0E548DC076DA}" srcOrd="0" destOrd="0" presId="urn:microsoft.com/office/officeart/2005/8/layout/radial1"/>
    <dgm:cxn modelId="{6A1A0D32-37D1-4041-8C96-04D0C4298712}" srcId="{F7F68438-2445-4871-BEE5-1EC637E076A8}" destId="{B3D1A295-EE1E-4E18-BB5E-6A395C5F55B1}" srcOrd="3" destOrd="0" parTransId="{4EEBB997-6873-4F50-BB73-AC05383DF7DB}" sibTransId="{DC99EFF1-2E17-48A4-9594-CC533BDF1511}"/>
    <dgm:cxn modelId="{3350E73B-EDCA-40D0-8FE7-73444EFEFE41}" type="presOf" srcId="{8FF343AB-7C25-4AC6-9439-DEE0A40CB8F1}" destId="{CBA5AF8D-97DF-4E0E-B44C-E974169C3EC2}" srcOrd="0" destOrd="0" presId="urn:microsoft.com/office/officeart/2005/8/layout/radial1"/>
    <dgm:cxn modelId="{02261D5B-74EC-46CA-9DA6-19D1F3B06A5A}" type="presOf" srcId="{68D472DA-006C-4C58-867A-47B7264980DA}" destId="{5895A449-6A80-47A6-89D6-6CD4954D68FE}" srcOrd="1" destOrd="0" presId="urn:microsoft.com/office/officeart/2005/8/layout/radial1"/>
    <dgm:cxn modelId="{59A05260-E71A-47B2-84F0-51224B23DD49}" type="presOf" srcId="{024E919F-8493-41A2-9F81-F3AE15ABE9D9}" destId="{B7FEE804-BC58-4FA0-B444-F8733ADDD6BB}" srcOrd="1" destOrd="0" presId="urn:microsoft.com/office/officeart/2005/8/layout/radial1"/>
    <dgm:cxn modelId="{E03F9D62-787D-4CD6-95A9-FE85DB26D4D4}" type="presOf" srcId="{010275E1-387C-4C3D-8CE0-06B290344806}" destId="{E924F6AE-BC54-46FE-9F2F-38477D809B5C}" srcOrd="1" destOrd="0" presId="urn:microsoft.com/office/officeart/2005/8/layout/radial1"/>
    <dgm:cxn modelId="{FBB83C67-0DD4-45B6-9F3C-07EA2182E576}" type="presOf" srcId="{815DB03F-3209-45FD-9E29-432EB5D6C36F}" destId="{E06FF0D7-7319-4FCB-9EF0-19FEB405C1B9}" srcOrd="0" destOrd="0" presId="urn:microsoft.com/office/officeart/2005/8/layout/radial1"/>
    <dgm:cxn modelId="{F27CEA6D-038B-416E-BAF6-2540E81BC058}" type="presOf" srcId="{B3D1A295-EE1E-4E18-BB5E-6A395C5F55B1}" destId="{8E48F88F-109E-48B8-8B7F-876139077203}" srcOrd="0" destOrd="0" presId="urn:microsoft.com/office/officeart/2005/8/layout/radial1"/>
    <dgm:cxn modelId="{44F15274-0725-4DA2-A1EA-4FBCA0926692}" type="presOf" srcId="{024E919F-8493-41A2-9F81-F3AE15ABE9D9}" destId="{6E418FF5-1EDB-4269-BB9E-729C04672870}" srcOrd="0" destOrd="0" presId="urn:microsoft.com/office/officeart/2005/8/layout/radial1"/>
    <dgm:cxn modelId="{69743483-84E1-4F68-A225-003A017C3254}" srcId="{F7F68438-2445-4871-BEE5-1EC637E076A8}" destId="{815DB03F-3209-45FD-9E29-432EB5D6C36F}" srcOrd="2" destOrd="0" parTransId="{010275E1-387C-4C3D-8CE0-06B290344806}" sibTransId="{121987B2-5FEF-4F6F-AB58-A0E80C73C7F0}"/>
    <dgm:cxn modelId="{4E255783-F4AB-4802-994C-C77C57062460}" srcId="{5FD5376F-5625-4B26-93D7-10057E2D1F66}" destId="{F7F68438-2445-4871-BEE5-1EC637E076A8}" srcOrd="0" destOrd="0" parTransId="{3A9CFA8E-1559-4A73-B13A-1C2FBD4D9484}" sibTransId="{15C046DF-EF14-4BB7-BE29-5FD6FF266280}"/>
    <dgm:cxn modelId="{36C0AC8A-EA78-49F5-94FC-82BEA2B22C96}" srcId="{F7F68438-2445-4871-BEE5-1EC637E076A8}" destId="{8FF343AB-7C25-4AC6-9439-DEE0A40CB8F1}" srcOrd="5" destOrd="0" parTransId="{4B87E651-0F13-484B-8745-B2CECA54D9E6}" sibTransId="{7CDD8E50-BA2C-405E-B576-C63F901F38AA}"/>
    <dgm:cxn modelId="{E3346B90-4D44-4FEC-9424-7205F9BDF8BE}" srcId="{F7F68438-2445-4871-BEE5-1EC637E076A8}" destId="{0B658F90-19F9-4911-995A-DCA45D38DE49}" srcOrd="1" destOrd="0" parTransId="{6F7CF7B3-3AAF-4206-836D-2E116B887793}" sibTransId="{524CF7A8-E16B-44DE-9B65-E8113A285B54}"/>
    <dgm:cxn modelId="{A02BD691-EA3D-4C84-B0AF-93D33C99E127}" type="presOf" srcId="{4B87E651-0F13-484B-8745-B2CECA54D9E6}" destId="{CD24630D-8217-42C9-85ED-807D89221C22}" srcOrd="1" destOrd="0" presId="urn:microsoft.com/office/officeart/2005/8/layout/radial1"/>
    <dgm:cxn modelId="{3875C89A-1217-4FA2-ACF8-5929F1C70C24}" type="presOf" srcId="{6F7CF7B3-3AAF-4206-836D-2E116B887793}" destId="{86ADFF7F-0902-4A3A-A1DD-2B5A262500B6}" srcOrd="1" destOrd="0" presId="urn:microsoft.com/office/officeart/2005/8/layout/radial1"/>
    <dgm:cxn modelId="{062C4CA3-39F8-40D6-9181-B5580F29E402}" srcId="{F7F68438-2445-4871-BEE5-1EC637E076A8}" destId="{362B9C0B-66C9-4D75-893F-5072C286CC06}" srcOrd="0" destOrd="0" parTransId="{68D472DA-006C-4C58-867A-47B7264980DA}" sibTransId="{FD9473CD-E84E-416E-9DE5-354F2F034121}"/>
    <dgm:cxn modelId="{E27D27AC-120F-45CA-910D-15CA688FB0EE}" type="presOf" srcId="{4EEBB997-6873-4F50-BB73-AC05383DF7DB}" destId="{AB693866-F582-4F70-95B6-CFFD6C175F56}" srcOrd="1" destOrd="0" presId="urn:microsoft.com/office/officeart/2005/8/layout/radial1"/>
    <dgm:cxn modelId="{E935F3B4-87F0-4D54-B731-678068550A36}" type="presOf" srcId="{5FD5376F-5625-4B26-93D7-10057E2D1F66}" destId="{A954694E-4BC6-46F3-AEA1-6645DF777C8F}" srcOrd="0" destOrd="0" presId="urn:microsoft.com/office/officeart/2005/8/layout/radial1"/>
    <dgm:cxn modelId="{D04791BA-14D7-45E1-8DB7-9FE71ACA5347}" type="presOf" srcId="{010275E1-387C-4C3D-8CE0-06B290344806}" destId="{973BD3D4-074C-4D28-AE2A-934FA913ACBA}" srcOrd="0" destOrd="0" presId="urn:microsoft.com/office/officeart/2005/8/layout/radial1"/>
    <dgm:cxn modelId="{112A42C2-FC36-4915-9801-602CB552F2A3}" type="presOf" srcId="{0B658F90-19F9-4911-995A-DCA45D38DE49}" destId="{76DA9D85-E4C9-40BF-8C59-77B4225FA28E}" srcOrd="0" destOrd="0" presId="urn:microsoft.com/office/officeart/2005/8/layout/radial1"/>
    <dgm:cxn modelId="{489644CB-96DB-45D0-8911-3FFCE5EDFC31}" srcId="{F7F68438-2445-4871-BEE5-1EC637E076A8}" destId="{A6120989-3D1B-463A-B6BD-FBC1A9487FFD}" srcOrd="4" destOrd="0" parTransId="{024E919F-8493-41A2-9F81-F3AE15ABE9D9}" sibTransId="{82911C47-0260-4378-8D0B-1DAB8B0BDA2A}"/>
    <dgm:cxn modelId="{F328C7D1-4359-4357-B5AE-58D97BD41645}" type="presOf" srcId="{4EEBB997-6873-4F50-BB73-AC05383DF7DB}" destId="{BBD90B2D-608A-443B-A409-516A03CD1C20}" srcOrd="0" destOrd="0" presId="urn:microsoft.com/office/officeart/2005/8/layout/radial1"/>
    <dgm:cxn modelId="{58A8DCD3-1E47-4361-830A-A87ADAC8FB75}" type="presOf" srcId="{A6120989-3D1B-463A-B6BD-FBC1A9487FFD}" destId="{BF5FD7A9-4EF6-4BA6-BA82-C87BB13A1732}" srcOrd="0" destOrd="0" presId="urn:microsoft.com/office/officeart/2005/8/layout/radial1"/>
    <dgm:cxn modelId="{D8C391DF-5FBD-4359-A8AE-A5A60A2DF040}" type="presOf" srcId="{362B9C0B-66C9-4D75-893F-5072C286CC06}" destId="{81ACEA45-C7DB-4583-94F7-02E3C700D46D}" srcOrd="0" destOrd="0" presId="urn:microsoft.com/office/officeart/2005/8/layout/radial1"/>
    <dgm:cxn modelId="{C850607B-85C5-45E0-AEDC-4B251A7D3349}" type="presParOf" srcId="{A954694E-4BC6-46F3-AEA1-6645DF777C8F}" destId="{C50FDF60-D811-4517-A9FA-9D5CADB003F1}" srcOrd="0" destOrd="0" presId="urn:microsoft.com/office/officeart/2005/8/layout/radial1"/>
    <dgm:cxn modelId="{49D13535-31C1-4375-87E7-82BD4394E9B3}" type="presParOf" srcId="{A954694E-4BC6-46F3-AEA1-6645DF777C8F}" destId="{A47525A1-A268-4B0E-BE37-0E548DC076DA}" srcOrd="1" destOrd="0" presId="urn:microsoft.com/office/officeart/2005/8/layout/radial1"/>
    <dgm:cxn modelId="{5490FD8A-FFC9-4633-ACD0-B5EF11E396CE}" type="presParOf" srcId="{A47525A1-A268-4B0E-BE37-0E548DC076DA}" destId="{5895A449-6A80-47A6-89D6-6CD4954D68FE}" srcOrd="0" destOrd="0" presId="urn:microsoft.com/office/officeart/2005/8/layout/radial1"/>
    <dgm:cxn modelId="{C51CC5DB-AEA7-45D4-AC6F-8BE1459C3178}" type="presParOf" srcId="{A954694E-4BC6-46F3-AEA1-6645DF777C8F}" destId="{81ACEA45-C7DB-4583-94F7-02E3C700D46D}" srcOrd="2" destOrd="0" presId="urn:microsoft.com/office/officeart/2005/8/layout/radial1"/>
    <dgm:cxn modelId="{CF213A44-D082-4D78-82F6-434D20B450A7}" type="presParOf" srcId="{A954694E-4BC6-46F3-AEA1-6645DF777C8F}" destId="{87DA342C-AF2C-42F3-97D7-9BCCBF596589}" srcOrd="3" destOrd="0" presId="urn:microsoft.com/office/officeart/2005/8/layout/radial1"/>
    <dgm:cxn modelId="{678B81D7-CCEB-4625-B3C1-8F2F94899C33}" type="presParOf" srcId="{87DA342C-AF2C-42F3-97D7-9BCCBF596589}" destId="{86ADFF7F-0902-4A3A-A1DD-2B5A262500B6}" srcOrd="0" destOrd="0" presId="urn:microsoft.com/office/officeart/2005/8/layout/radial1"/>
    <dgm:cxn modelId="{9586512A-52E7-4979-A95D-7BAB282CE623}" type="presParOf" srcId="{A954694E-4BC6-46F3-AEA1-6645DF777C8F}" destId="{76DA9D85-E4C9-40BF-8C59-77B4225FA28E}" srcOrd="4" destOrd="0" presId="urn:microsoft.com/office/officeart/2005/8/layout/radial1"/>
    <dgm:cxn modelId="{0E7C04E7-7B9E-44B1-96FF-42D7B8892199}" type="presParOf" srcId="{A954694E-4BC6-46F3-AEA1-6645DF777C8F}" destId="{973BD3D4-074C-4D28-AE2A-934FA913ACBA}" srcOrd="5" destOrd="0" presId="urn:microsoft.com/office/officeart/2005/8/layout/radial1"/>
    <dgm:cxn modelId="{8E9F691F-C709-43A4-9030-A8CEBC055905}" type="presParOf" srcId="{973BD3D4-074C-4D28-AE2A-934FA913ACBA}" destId="{E924F6AE-BC54-46FE-9F2F-38477D809B5C}" srcOrd="0" destOrd="0" presId="urn:microsoft.com/office/officeart/2005/8/layout/radial1"/>
    <dgm:cxn modelId="{1EBC7B9E-02AB-4617-B333-FCDAFCDE45F4}" type="presParOf" srcId="{A954694E-4BC6-46F3-AEA1-6645DF777C8F}" destId="{E06FF0D7-7319-4FCB-9EF0-19FEB405C1B9}" srcOrd="6" destOrd="0" presId="urn:microsoft.com/office/officeart/2005/8/layout/radial1"/>
    <dgm:cxn modelId="{10507BDF-5664-4023-A9CC-38398EC3CD5F}" type="presParOf" srcId="{A954694E-4BC6-46F3-AEA1-6645DF777C8F}" destId="{BBD90B2D-608A-443B-A409-516A03CD1C20}" srcOrd="7" destOrd="0" presId="urn:microsoft.com/office/officeart/2005/8/layout/radial1"/>
    <dgm:cxn modelId="{10112642-41AF-4998-9FFA-C82D53A83EED}" type="presParOf" srcId="{BBD90B2D-608A-443B-A409-516A03CD1C20}" destId="{AB693866-F582-4F70-95B6-CFFD6C175F56}" srcOrd="0" destOrd="0" presId="urn:microsoft.com/office/officeart/2005/8/layout/radial1"/>
    <dgm:cxn modelId="{7E56E68D-CECE-4E5D-9FC1-410E281D40C3}" type="presParOf" srcId="{A954694E-4BC6-46F3-AEA1-6645DF777C8F}" destId="{8E48F88F-109E-48B8-8B7F-876139077203}" srcOrd="8" destOrd="0" presId="urn:microsoft.com/office/officeart/2005/8/layout/radial1"/>
    <dgm:cxn modelId="{8B4AC2AE-D3AC-42FD-AB96-FCC4972B8928}" type="presParOf" srcId="{A954694E-4BC6-46F3-AEA1-6645DF777C8F}" destId="{6E418FF5-1EDB-4269-BB9E-729C04672870}" srcOrd="9" destOrd="0" presId="urn:microsoft.com/office/officeart/2005/8/layout/radial1"/>
    <dgm:cxn modelId="{85EF19B5-51C3-47A9-B47F-9C4AE114A95E}" type="presParOf" srcId="{6E418FF5-1EDB-4269-BB9E-729C04672870}" destId="{B7FEE804-BC58-4FA0-B444-F8733ADDD6BB}" srcOrd="0" destOrd="0" presId="urn:microsoft.com/office/officeart/2005/8/layout/radial1"/>
    <dgm:cxn modelId="{4978395F-8562-413E-BE0A-8AB16B4BD86F}" type="presParOf" srcId="{A954694E-4BC6-46F3-AEA1-6645DF777C8F}" destId="{BF5FD7A9-4EF6-4BA6-BA82-C87BB13A1732}" srcOrd="10" destOrd="0" presId="urn:microsoft.com/office/officeart/2005/8/layout/radial1"/>
    <dgm:cxn modelId="{279C6544-E128-4E0A-99C2-19F286BD1383}" type="presParOf" srcId="{A954694E-4BC6-46F3-AEA1-6645DF777C8F}" destId="{EF17268B-A1E2-4A4C-A3CC-B71E56A80213}" srcOrd="11" destOrd="0" presId="urn:microsoft.com/office/officeart/2005/8/layout/radial1"/>
    <dgm:cxn modelId="{60CCB038-886A-4308-8D11-97DD6C9C022B}" type="presParOf" srcId="{EF17268B-A1E2-4A4C-A3CC-B71E56A80213}" destId="{CD24630D-8217-42C9-85ED-807D89221C22}" srcOrd="0" destOrd="0" presId="urn:microsoft.com/office/officeart/2005/8/layout/radial1"/>
    <dgm:cxn modelId="{53B2115D-EA6F-429C-8452-581CBF81F1A7}" type="presParOf" srcId="{A954694E-4BC6-46F3-AEA1-6645DF777C8F}" destId="{CBA5AF8D-97DF-4E0E-B44C-E974169C3EC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C6CAF-D70C-46F3-A9EA-794340C1415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05EBD-3A86-4692-ADC2-657678E0B64C}">
      <dgm:prSet phldrT="[Text]"/>
      <dgm:spPr/>
      <dgm:t>
        <a:bodyPr/>
        <a:lstStyle/>
        <a:p>
          <a:r>
            <a:rPr lang="en-US" altLang="zh-CN" dirty="0" err="1">
              <a:solidFill>
                <a:schemeClr val="accent1">
                  <a:lumMod val="50000"/>
                </a:schemeClr>
              </a:solidFill>
            </a:rPr>
            <a:t>xíng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8A0256D-6C0F-412B-8EC4-D7B3585F6A20}" type="parTrans" cxnId="{7BBA3214-6601-449E-B233-19D805B9B612}">
      <dgm:prSet/>
      <dgm:spPr/>
      <dgm:t>
        <a:bodyPr/>
        <a:lstStyle/>
        <a:p>
          <a:endParaRPr lang="en-US"/>
        </a:p>
      </dgm:t>
    </dgm:pt>
    <dgm:pt modelId="{71FE57EC-202F-464F-893E-9EF0C2DFCC86}" type="sibTrans" cxnId="{7BBA3214-6601-449E-B233-19D805B9B612}">
      <dgm:prSet/>
      <dgm:spPr/>
      <dgm:t>
        <a:bodyPr/>
        <a:lstStyle/>
        <a:p>
          <a:endParaRPr lang="en-US"/>
        </a:p>
      </dgm:t>
    </dgm:pt>
    <dgm:pt modelId="{2C723AA1-0C11-4BF6-9B17-153AC44C0D90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FF6600"/>
              </a:solidFill>
            </a:rPr>
            <a:t>行走</a:t>
          </a:r>
          <a:endParaRPr lang="en-US" sz="3200" b="1" dirty="0">
            <a:solidFill>
              <a:srgbClr val="FF6600"/>
            </a:solidFill>
          </a:endParaRPr>
        </a:p>
      </dgm:t>
    </dgm:pt>
    <dgm:pt modelId="{CA896BE0-7855-4DD9-B5C8-4D47988A4705}" type="parTrans" cxnId="{1D749649-C5CB-4F9A-96CD-2AC9836C17C1}">
      <dgm:prSet/>
      <dgm:spPr/>
      <dgm:t>
        <a:bodyPr/>
        <a:lstStyle/>
        <a:p>
          <a:endParaRPr lang="en-US"/>
        </a:p>
      </dgm:t>
    </dgm:pt>
    <dgm:pt modelId="{57E0E2D3-3DA2-4BE9-B46B-4594C2B1D0A6}" type="sibTrans" cxnId="{1D749649-C5CB-4F9A-96CD-2AC9836C17C1}">
      <dgm:prSet/>
      <dgm:spPr/>
      <dgm:t>
        <a:bodyPr/>
        <a:lstStyle/>
        <a:p>
          <a:endParaRPr lang="en-US"/>
        </a:p>
      </dgm:t>
    </dgm:pt>
    <dgm:pt modelId="{EB4034B3-E7FA-4B2B-A156-5C1554079EB4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FF6600"/>
              </a:solidFill>
            </a:rPr>
            <a:t>人行道</a:t>
          </a:r>
          <a:endParaRPr lang="en-US" sz="3200" b="1" dirty="0">
            <a:solidFill>
              <a:srgbClr val="FF6600"/>
            </a:solidFill>
          </a:endParaRPr>
        </a:p>
      </dgm:t>
    </dgm:pt>
    <dgm:pt modelId="{6489B6FD-9A50-4022-A2D2-2C364F8DE7FA}" type="parTrans" cxnId="{CED2406C-69CD-41FA-82BA-80C3319E42D3}">
      <dgm:prSet/>
      <dgm:spPr/>
      <dgm:t>
        <a:bodyPr/>
        <a:lstStyle/>
        <a:p>
          <a:endParaRPr lang="en-US"/>
        </a:p>
      </dgm:t>
    </dgm:pt>
    <dgm:pt modelId="{7ECE901F-8D50-49B9-8F17-38AE0C931BA1}" type="sibTrans" cxnId="{CED2406C-69CD-41FA-82BA-80C3319E42D3}">
      <dgm:prSet/>
      <dgm:spPr/>
      <dgm:t>
        <a:bodyPr/>
        <a:lstStyle/>
        <a:p>
          <a:endParaRPr lang="en-US"/>
        </a:p>
      </dgm:t>
    </dgm:pt>
    <dgm:pt modelId="{8CE1DDCB-A5DB-4EB6-A399-321BD4E89176}">
      <dgm:prSet phldrT="[Text]" custT="1"/>
      <dgm:spPr/>
      <dgm:t>
        <a:bodyPr/>
        <a:lstStyle/>
        <a:p>
          <a:r>
            <a:rPr lang="zh-CN" altLang="en-US" sz="2800" b="1" dirty="0">
              <a:solidFill>
                <a:srgbClr val="FF6600"/>
              </a:solidFill>
            </a:rPr>
            <a:t>行不行</a:t>
          </a:r>
          <a:endParaRPr lang="en-US" sz="2800" b="1" dirty="0">
            <a:solidFill>
              <a:srgbClr val="FF6600"/>
            </a:solidFill>
          </a:endParaRPr>
        </a:p>
      </dgm:t>
    </dgm:pt>
    <dgm:pt modelId="{4733EA6B-DEBC-4FF6-BF45-0132D77E00ED}" type="parTrans" cxnId="{26C9053E-EBE6-4D03-B75B-FF2489FF07E1}">
      <dgm:prSet/>
      <dgm:spPr/>
      <dgm:t>
        <a:bodyPr/>
        <a:lstStyle/>
        <a:p>
          <a:endParaRPr lang="en-US"/>
        </a:p>
      </dgm:t>
    </dgm:pt>
    <dgm:pt modelId="{A19E17E9-DCCD-48AD-A9E9-099D15F26555}" type="sibTrans" cxnId="{26C9053E-EBE6-4D03-B75B-FF2489FF07E1}">
      <dgm:prSet/>
      <dgm:spPr/>
      <dgm:t>
        <a:bodyPr/>
        <a:lstStyle/>
        <a:p>
          <a:endParaRPr lang="en-US"/>
        </a:p>
      </dgm:t>
    </dgm:pt>
    <dgm:pt modelId="{4EDE33CB-A81E-4662-9274-16340B9F5CA3}">
      <dgm:prSet phldrT="[Text]" custAng="0" custLinFactNeighborX="-1153" custLinFactNeighborY="-12514"/>
      <dgm:spPr/>
      <dgm:t>
        <a:bodyPr/>
        <a:lstStyle/>
        <a:p>
          <a:endParaRPr lang="en-US"/>
        </a:p>
      </dgm:t>
    </dgm:pt>
    <dgm:pt modelId="{17761187-CABD-44ED-8AB3-758775EDF455}" type="parTrans" cxnId="{74B42A14-AF88-4D13-9183-C29FF9D9222E}">
      <dgm:prSet/>
      <dgm:spPr/>
      <dgm:t>
        <a:bodyPr/>
        <a:lstStyle/>
        <a:p>
          <a:endParaRPr lang="en-US"/>
        </a:p>
      </dgm:t>
    </dgm:pt>
    <dgm:pt modelId="{6921A423-1475-4DE0-9AA3-55D18DC5AA85}" type="sibTrans" cxnId="{74B42A14-AF88-4D13-9183-C29FF9D9222E}">
      <dgm:prSet/>
      <dgm:spPr/>
      <dgm:t>
        <a:bodyPr/>
        <a:lstStyle/>
        <a:p>
          <a:endParaRPr lang="en-US"/>
        </a:p>
      </dgm:t>
    </dgm:pt>
    <dgm:pt modelId="{04767215-62E7-4F6E-ABD1-991C21763B57}" type="pres">
      <dgm:prSet presAssocID="{D06C6CAF-D70C-46F3-A9EA-794340C141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C8F67D8-69A5-4D98-B648-5DD8CED998AB}" type="pres">
      <dgm:prSet presAssocID="{FB705EBD-3A86-4692-ADC2-657678E0B64C}" presName="singleCycle" presStyleCnt="0"/>
      <dgm:spPr/>
    </dgm:pt>
    <dgm:pt modelId="{AB17F840-1E16-47E7-92B3-4B5C5CBE6B9F}" type="pres">
      <dgm:prSet presAssocID="{FB705EBD-3A86-4692-ADC2-657678E0B64C}" presName="singleCenter" presStyleLbl="node1" presStyleIdx="0" presStyleCnt="4" custAng="0" custLinFactNeighborX="-1153" custLinFactNeighborY="-12514">
        <dgm:presLayoutVars>
          <dgm:chMax val="7"/>
          <dgm:chPref val="7"/>
        </dgm:presLayoutVars>
      </dgm:prSet>
      <dgm:spPr/>
    </dgm:pt>
    <dgm:pt modelId="{622AE7F2-B162-426A-BC96-7CFED73B9ABC}" type="pres">
      <dgm:prSet presAssocID="{CA896BE0-7855-4DD9-B5C8-4D47988A4705}" presName="Name56" presStyleLbl="parChTrans1D2" presStyleIdx="0" presStyleCnt="3"/>
      <dgm:spPr/>
    </dgm:pt>
    <dgm:pt modelId="{669E3203-98A6-4E5F-89D0-EC79A06F6124}" type="pres">
      <dgm:prSet presAssocID="{2C723AA1-0C11-4BF6-9B17-153AC44C0D90}" presName="text0" presStyleLbl="node1" presStyleIdx="1" presStyleCnt="4" custScaleX="198757">
        <dgm:presLayoutVars>
          <dgm:bulletEnabled val="1"/>
        </dgm:presLayoutVars>
      </dgm:prSet>
      <dgm:spPr/>
    </dgm:pt>
    <dgm:pt modelId="{9B5F2E93-ED1D-4B57-87CC-43BA92DCCABB}" type="pres">
      <dgm:prSet presAssocID="{6489B6FD-9A50-4022-A2D2-2C364F8DE7FA}" presName="Name56" presStyleLbl="parChTrans1D2" presStyleIdx="1" presStyleCnt="3"/>
      <dgm:spPr/>
    </dgm:pt>
    <dgm:pt modelId="{245642CE-2BA0-48E7-A748-4AE8832BEF73}" type="pres">
      <dgm:prSet presAssocID="{EB4034B3-E7FA-4B2B-A156-5C1554079EB4}" presName="text0" presStyleLbl="node1" presStyleIdx="2" presStyleCnt="4" custScaleX="193359" custRadScaleRad="66776" custRadScaleInc="33184">
        <dgm:presLayoutVars>
          <dgm:bulletEnabled val="1"/>
        </dgm:presLayoutVars>
      </dgm:prSet>
      <dgm:spPr/>
    </dgm:pt>
    <dgm:pt modelId="{82CA9B8E-0E32-4A3B-A96A-CC314BB8DF88}" type="pres">
      <dgm:prSet presAssocID="{4733EA6B-DEBC-4FF6-BF45-0132D77E00ED}" presName="Name56" presStyleLbl="parChTrans1D2" presStyleIdx="2" presStyleCnt="3"/>
      <dgm:spPr/>
    </dgm:pt>
    <dgm:pt modelId="{10A1EBA6-BA2C-4CD2-9313-22729FD818B3}" type="pres">
      <dgm:prSet presAssocID="{8CE1DDCB-A5DB-4EB6-A399-321BD4E89176}" presName="text0" presStyleLbl="node1" presStyleIdx="3" presStyleCnt="4" custScaleX="219661">
        <dgm:presLayoutVars>
          <dgm:bulletEnabled val="1"/>
        </dgm:presLayoutVars>
      </dgm:prSet>
      <dgm:spPr/>
    </dgm:pt>
  </dgm:ptLst>
  <dgm:cxnLst>
    <dgm:cxn modelId="{26F30811-A20B-4EDA-AF0A-859255D2C02F}" type="presOf" srcId="{6489B6FD-9A50-4022-A2D2-2C364F8DE7FA}" destId="{9B5F2E93-ED1D-4B57-87CC-43BA92DCCABB}" srcOrd="0" destOrd="0" presId="urn:microsoft.com/office/officeart/2008/layout/RadialCluster"/>
    <dgm:cxn modelId="{74B42A14-AF88-4D13-9183-C29FF9D9222E}" srcId="{D06C6CAF-D70C-46F3-A9EA-794340C1415E}" destId="{4EDE33CB-A81E-4662-9274-16340B9F5CA3}" srcOrd="1" destOrd="0" parTransId="{17761187-CABD-44ED-8AB3-758775EDF455}" sibTransId="{6921A423-1475-4DE0-9AA3-55D18DC5AA85}"/>
    <dgm:cxn modelId="{7BBA3214-6601-449E-B233-19D805B9B612}" srcId="{D06C6CAF-D70C-46F3-A9EA-794340C1415E}" destId="{FB705EBD-3A86-4692-ADC2-657678E0B64C}" srcOrd="0" destOrd="0" parTransId="{68A0256D-6C0F-412B-8EC4-D7B3585F6A20}" sibTransId="{71FE57EC-202F-464F-893E-9EF0C2DFCC86}"/>
    <dgm:cxn modelId="{17925E24-E67B-4D73-BE98-A6C657796A88}" type="presOf" srcId="{2C723AA1-0C11-4BF6-9B17-153AC44C0D90}" destId="{669E3203-98A6-4E5F-89D0-EC79A06F6124}" srcOrd="0" destOrd="0" presId="urn:microsoft.com/office/officeart/2008/layout/RadialCluster"/>
    <dgm:cxn modelId="{81B8BC39-A106-4F2D-9734-A28AD7CBECC7}" type="presOf" srcId="{EB4034B3-E7FA-4B2B-A156-5C1554079EB4}" destId="{245642CE-2BA0-48E7-A748-4AE8832BEF73}" srcOrd="0" destOrd="0" presId="urn:microsoft.com/office/officeart/2008/layout/RadialCluster"/>
    <dgm:cxn modelId="{26C9053E-EBE6-4D03-B75B-FF2489FF07E1}" srcId="{FB705EBD-3A86-4692-ADC2-657678E0B64C}" destId="{8CE1DDCB-A5DB-4EB6-A399-321BD4E89176}" srcOrd="2" destOrd="0" parTransId="{4733EA6B-DEBC-4FF6-BF45-0132D77E00ED}" sibTransId="{A19E17E9-DCCD-48AD-A9E9-099D15F26555}"/>
    <dgm:cxn modelId="{98827E3E-1B57-4E65-ABF5-2B75400C0F17}" type="presOf" srcId="{CA896BE0-7855-4DD9-B5C8-4D47988A4705}" destId="{622AE7F2-B162-426A-BC96-7CFED73B9ABC}" srcOrd="0" destOrd="0" presId="urn:microsoft.com/office/officeart/2008/layout/RadialCluster"/>
    <dgm:cxn modelId="{1D749649-C5CB-4F9A-96CD-2AC9836C17C1}" srcId="{FB705EBD-3A86-4692-ADC2-657678E0B64C}" destId="{2C723AA1-0C11-4BF6-9B17-153AC44C0D90}" srcOrd="0" destOrd="0" parTransId="{CA896BE0-7855-4DD9-B5C8-4D47988A4705}" sibTransId="{57E0E2D3-3DA2-4BE9-B46B-4594C2B1D0A6}"/>
    <dgm:cxn modelId="{C56ED56B-2A1E-404B-A4CD-378AC8E70AEB}" type="presOf" srcId="{D06C6CAF-D70C-46F3-A9EA-794340C1415E}" destId="{04767215-62E7-4F6E-ABD1-991C21763B57}" srcOrd="0" destOrd="0" presId="urn:microsoft.com/office/officeart/2008/layout/RadialCluster"/>
    <dgm:cxn modelId="{CED2406C-69CD-41FA-82BA-80C3319E42D3}" srcId="{FB705EBD-3A86-4692-ADC2-657678E0B64C}" destId="{EB4034B3-E7FA-4B2B-A156-5C1554079EB4}" srcOrd="1" destOrd="0" parTransId="{6489B6FD-9A50-4022-A2D2-2C364F8DE7FA}" sibTransId="{7ECE901F-8D50-49B9-8F17-38AE0C931BA1}"/>
    <dgm:cxn modelId="{3AC4CA76-03A0-490F-8C62-2ABFCA8DC48A}" type="presOf" srcId="{8CE1DDCB-A5DB-4EB6-A399-321BD4E89176}" destId="{10A1EBA6-BA2C-4CD2-9313-22729FD818B3}" srcOrd="0" destOrd="0" presId="urn:microsoft.com/office/officeart/2008/layout/RadialCluster"/>
    <dgm:cxn modelId="{E04A5BA1-1CC3-453C-B4E5-79761EA5220B}" type="presOf" srcId="{FB705EBD-3A86-4692-ADC2-657678E0B64C}" destId="{AB17F840-1E16-47E7-92B3-4B5C5CBE6B9F}" srcOrd="0" destOrd="0" presId="urn:microsoft.com/office/officeart/2008/layout/RadialCluster"/>
    <dgm:cxn modelId="{2A0A4DCC-7D6D-46B3-AE60-533AF380CD39}" type="presOf" srcId="{4733EA6B-DEBC-4FF6-BF45-0132D77E00ED}" destId="{82CA9B8E-0E32-4A3B-A96A-CC314BB8DF88}" srcOrd="0" destOrd="0" presId="urn:microsoft.com/office/officeart/2008/layout/RadialCluster"/>
    <dgm:cxn modelId="{B0575CE5-FD5E-49CB-B062-10237DF3917E}" type="presParOf" srcId="{04767215-62E7-4F6E-ABD1-991C21763B57}" destId="{4C8F67D8-69A5-4D98-B648-5DD8CED998AB}" srcOrd="0" destOrd="0" presId="urn:microsoft.com/office/officeart/2008/layout/RadialCluster"/>
    <dgm:cxn modelId="{93CA6B72-20DC-45BD-87C0-E8131E0CB9C7}" type="presParOf" srcId="{4C8F67D8-69A5-4D98-B648-5DD8CED998AB}" destId="{AB17F840-1E16-47E7-92B3-4B5C5CBE6B9F}" srcOrd="0" destOrd="0" presId="urn:microsoft.com/office/officeart/2008/layout/RadialCluster"/>
    <dgm:cxn modelId="{230D4662-C31C-4F89-B38A-BF13D519D983}" type="presParOf" srcId="{4C8F67D8-69A5-4D98-B648-5DD8CED998AB}" destId="{622AE7F2-B162-426A-BC96-7CFED73B9ABC}" srcOrd="1" destOrd="0" presId="urn:microsoft.com/office/officeart/2008/layout/RadialCluster"/>
    <dgm:cxn modelId="{FCDF4209-B85D-46CE-AF9B-4AA59D7A4DCE}" type="presParOf" srcId="{4C8F67D8-69A5-4D98-B648-5DD8CED998AB}" destId="{669E3203-98A6-4E5F-89D0-EC79A06F6124}" srcOrd="2" destOrd="0" presId="urn:microsoft.com/office/officeart/2008/layout/RadialCluster"/>
    <dgm:cxn modelId="{A047C014-96BE-4F17-AA32-7401DAF187F7}" type="presParOf" srcId="{4C8F67D8-69A5-4D98-B648-5DD8CED998AB}" destId="{9B5F2E93-ED1D-4B57-87CC-43BA92DCCABB}" srcOrd="3" destOrd="0" presId="urn:microsoft.com/office/officeart/2008/layout/RadialCluster"/>
    <dgm:cxn modelId="{6EE7360A-6F91-439F-B2A2-9663DD6D0FF8}" type="presParOf" srcId="{4C8F67D8-69A5-4D98-B648-5DD8CED998AB}" destId="{245642CE-2BA0-48E7-A748-4AE8832BEF73}" srcOrd="4" destOrd="0" presId="urn:microsoft.com/office/officeart/2008/layout/RadialCluster"/>
    <dgm:cxn modelId="{3BB27250-0B3E-45B9-980A-66E58D0B0F31}" type="presParOf" srcId="{4C8F67D8-69A5-4D98-B648-5DD8CED998AB}" destId="{82CA9B8E-0E32-4A3B-A96A-CC314BB8DF88}" srcOrd="5" destOrd="0" presId="urn:microsoft.com/office/officeart/2008/layout/RadialCluster"/>
    <dgm:cxn modelId="{321B91F9-967D-4955-B513-33526C38C602}" type="presParOf" srcId="{4C8F67D8-69A5-4D98-B648-5DD8CED998AB}" destId="{10A1EBA6-BA2C-4CD2-9313-22729FD818B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C6CAF-D70C-46F3-A9EA-794340C1415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05EBD-3A86-4692-ADC2-657678E0B64C}">
      <dgm:prSet phldrT="[Text]"/>
      <dgm:spPr/>
      <dgm:t>
        <a:bodyPr/>
        <a:lstStyle/>
        <a:p>
          <a:r>
            <a:rPr lang="en-US" altLang="zh-CN" dirty="0" err="1">
              <a:solidFill>
                <a:schemeClr val="accent1">
                  <a:lumMod val="50000"/>
                </a:schemeClr>
              </a:solidFill>
            </a:rPr>
            <a:t>h</a:t>
          </a:r>
          <a:r>
            <a:rPr lang="en-US" altLang="zh-CN" dirty="0" err="1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rPr>
            <a:t>áng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8A0256D-6C0F-412B-8EC4-D7B3585F6A20}" type="parTrans" cxnId="{7BBA3214-6601-449E-B233-19D805B9B612}">
      <dgm:prSet/>
      <dgm:spPr/>
      <dgm:t>
        <a:bodyPr/>
        <a:lstStyle/>
        <a:p>
          <a:endParaRPr lang="en-US"/>
        </a:p>
      </dgm:t>
    </dgm:pt>
    <dgm:pt modelId="{71FE57EC-202F-464F-893E-9EF0C2DFCC86}" type="sibTrans" cxnId="{7BBA3214-6601-449E-B233-19D805B9B612}">
      <dgm:prSet/>
      <dgm:spPr/>
      <dgm:t>
        <a:bodyPr/>
        <a:lstStyle/>
        <a:p>
          <a:endParaRPr lang="en-US"/>
        </a:p>
      </dgm:t>
    </dgm:pt>
    <dgm:pt modelId="{2C723AA1-0C11-4BF6-9B17-153AC44C0D90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FF6600"/>
              </a:solidFill>
            </a:rPr>
            <a:t>银行</a:t>
          </a:r>
          <a:endParaRPr lang="en-US" sz="3200" b="1" dirty="0">
            <a:solidFill>
              <a:srgbClr val="FF6600"/>
            </a:solidFill>
          </a:endParaRPr>
        </a:p>
      </dgm:t>
    </dgm:pt>
    <dgm:pt modelId="{CA896BE0-7855-4DD9-B5C8-4D47988A4705}" type="parTrans" cxnId="{1D749649-C5CB-4F9A-96CD-2AC9836C17C1}">
      <dgm:prSet/>
      <dgm:spPr/>
      <dgm:t>
        <a:bodyPr/>
        <a:lstStyle/>
        <a:p>
          <a:endParaRPr lang="en-US"/>
        </a:p>
      </dgm:t>
    </dgm:pt>
    <dgm:pt modelId="{57E0E2D3-3DA2-4BE9-B46B-4594C2B1D0A6}" type="sibTrans" cxnId="{1D749649-C5CB-4F9A-96CD-2AC9836C17C1}">
      <dgm:prSet/>
      <dgm:spPr/>
      <dgm:t>
        <a:bodyPr/>
        <a:lstStyle/>
        <a:p>
          <a:endParaRPr lang="en-US"/>
        </a:p>
      </dgm:t>
    </dgm:pt>
    <dgm:pt modelId="{EB4034B3-E7FA-4B2B-A156-5C1554079EB4}">
      <dgm:prSet phldrT="[Text]" custT="1"/>
      <dgm:spPr/>
      <dgm:t>
        <a:bodyPr/>
        <a:lstStyle/>
        <a:p>
          <a:r>
            <a:rPr lang="zh-CN" altLang="en-US" sz="3600" b="1" dirty="0">
              <a:solidFill>
                <a:srgbClr val="FF6600"/>
              </a:solidFill>
            </a:rPr>
            <a:t>排行</a:t>
          </a:r>
          <a:endParaRPr lang="en-US" sz="3600" b="1" dirty="0">
            <a:solidFill>
              <a:srgbClr val="FF6600"/>
            </a:solidFill>
          </a:endParaRPr>
        </a:p>
      </dgm:t>
    </dgm:pt>
    <dgm:pt modelId="{6489B6FD-9A50-4022-A2D2-2C364F8DE7FA}" type="parTrans" cxnId="{CED2406C-69CD-41FA-82BA-80C3319E42D3}">
      <dgm:prSet/>
      <dgm:spPr/>
      <dgm:t>
        <a:bodyPr/>
        <a:lstStyle/>
        <a:p>
          <a:endParaRPr lang="en-US"/>
        </a:p>
      </dgm:t>
    </dgm:pt>
    <dgm:pt modelId="{7ECE901F-8D50-49B9-8F17-38AE0C931BA1}" type="sibTrans" cxnId="{CED2406C-69CD-41FA-82BA-80C3319E42D3}">
      <dgm:prSet/>
      <dgm:spPr/>
      <dgm:t>
        <a:bodyPr/>
        <a:lstStyle/>
        <a:p>
          <a:endParaRPr lang="en-US"/>
        </a:p>
      </dgm:t>
    </dgm:pt>
    <dgm:pt modelId="{8CE1DDCB-A5DB-4EB6-A399-321BD4E89176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FF6600"/>
              </a:solidFill>
            </a:rPr>
            <a:t>行业</a:t>
          </a:r>
          <a:endParaRPr lang="en-US" sz="3200" b="1" dirty="0">
            <a:solidFill>
              <a:srgbClr val="FF6600"/>
            </a:solidFill>
          </a:endParaRPr>
        </a:p>
      </dgm:t>
    </dgm:pt>
    <dgm:pt modelId="{4733EA6B-DEBC-4FF6-BF45-0132D77E00ED}" type="parTrans" cxnId="{26C9053E-EBE6-4D03-B75B-FF2489FF07E1}">
      <dgm:prSet/>
      <dgm:spPr/>
      <dgm:t>
        <a:bodyPr/>
        <a:lstStyle/>
        <a:p>
          <a:endParaRPr lang="en-US"/>
        </a:p>
      </dgm:t>
    </dgm:pt>
    <dgm:pt modelId="{A19E17E9-DCCD-48AD-A9E9-099D15F26555}" type="sibTrans" cxnId="{26C9053E-EBE6-4D03-B75B-FF2489FF07E1}">
      <dgm:prSet/>
      <dgm:spPr/>
      <dgm:t>
        <a:bodyPr/>
        <a:lstStyle/>
        <a:p>
          <a:endParaRPr lang="en-US"/>
        </a:p>
      </dgm:t>
    </dgm:pt>
    <dgm:pt modelId="{4EDE33CB-A81E-4662-9274-16340B9F5CA3}">
      <dgm:prSet phldrT="[Text]" custAng="0" custLinFactNeighborX="-1153" custLinFactNeighborY="-12514"/>
      <dgm:spPr/>
      <dgm:t>
        <a:bodyPr/>
        <a:lstStyle/>
        <a:p>
          <a:endParaRPr lang="en-US"/>
        </a:p>
      </dgm:t>
    </dgm:pt>
    <dgm:pt modelId="{17761187-CABD-44ED-8AB3-758775EDF455}" type="parTrans" cxnId="{74B42A14-AF88-4D13-9183-C29FF9D9222E}">
      <dgm:prSet/>
      <dgm:spPr/>
      <dgm:t>
        <a:bodyPr/>
        <a:lstStyle/>
        <a:p>
          <a:endParaRPr lang="en-US"/>
        </a:p>
      </dgm:t>
    </dgm:pt>
    <dgm:pt modelId="{6921A423-1475-4DE0-9AA3-55D18DC5AA85}" type="sibTrans" cxnId="{74B42A14-AF88-4D13-9183-C29FF9D9222E}">
      <dgm:prSet/>
      <dgm:spPr/>
      <dgm:t>
        <a:bodyPr/>
        <a:lstStyle/>
        <a:p>
          <a:endParaRPr lang="en-US"/>
        </a:p>
      </dgm:t>
    </dgm:pt>
    <dgm:pt modelId="{F741932D-5EF9-41D3-B669-65AAD20808B2}">
      <dgm:prSet/>
      <dgm:spPr/>
      <dgm:t>
        <a:bodyPr/>
        <a:lstStyle/>
        <a:p>
          <a:endParaRPr lang="en-US"/>
        </a:p>
      </dgm:t>
    </dgm:pt>
    <dgm:pt modelId="{BC3C15E8-5E89-4835-81BC-77BA2AF73C31}" type="parTrans" cxnId="{07076005-32C7-4575-8EEA-0360EB38EACA}">
      <dgm:prSet/>
      <dgm:spPr/>
      <dgm:t>
        <a:bodyPr/>
        <a:lstStyle/>
        <a:p>
          <a:endParaRPr lang="en-US"/>
        </a:p>
      </dgm:t>
    </dgm:pt>
    <dgm:pt modelId="{CFF79E12-66DC-433A-A6E0-F28856B6C931}" type="sibTrans" cxnId="{07076005-32C7-4575-8EEA-0360EB38EACA}">
      <dgm:prSet/>
      <dgm:spPr/>
      <dgm:t>
        <a:bodyPr/>
        <a:lstStyle/>
        <a:p>
          <a:endParaRPr lang="en-US"/>
        </a:p>
      </dgm:t>
    </dgm:pt>
    <dgm:pt modelId="{61E90489-5E98-4E5E-BEDE-D14C6EDF1783}">
      <dgm:prSet/>
      <dgm:spPr/>
      <dgm:t>
        <a:bodyPr/>
        <a:lstStyle/>
        <a:p>
          <a:endParaRPr lang="en-US"/>
        </a:p>
      </dgm:t>
    </dgm:pt>
    <dgm:pt modelId="{32A5635F-D76B-4CC8-9AD8-1902BFBAECC1}" type="parTrans" cxnId="{A7A6712A-A257-439A-AC6F-73004483DD62}">
      <dgm:prSet/>
      <dgm:spPr/>
      <dgm:t>
        <a:bodyPr/>
        <a:lstStyle/>
        <a:p>
          <a:endParaRPr lang="en-US"/>
        </a:p>
      </dgm:t>
    </dgm:pt>
    <dgm:pt modelId="{30E34302-1394-43BB-B8C8-BAC41AD4B0B2}" type="sibTrans" cxnId="{A7A6712A-A257-439A-AC6F-73004483DD62}">
      <dgm:prSet/>
      <dgm:spPr/>
      <dgm:t>
        <a:bodyPr/>
        <a:lstStyle/>
        <a:p>
          <a:endParaRPr lang="en-US"/>
        </a:p>
      </dgm:t>
    </dgm:pt>
    <dgm:pt modelId="{DB49238A-605E-4A26-88A6-C8D026000694}">
      <dgm:prSet/>
      <dgm:spPr/>
      <dgm:t>
        <a:bodyPr/>
        <a:lstStyle/>
        <a:p>
          <a:endParaRPr lang="en-US"/>
        </a:p>
      </dgm:t>
    </dgm:pt>
    <dgm:pt modelId="{D33C6010-677D-4A36-8951-25277741E552}" type="parTrans" cxnId="{4FDC72C7-1992-4EAB-B133-1DD844544953}">
      <dgm:prSet/>
      <dgm:spPr/>
      <dgm:t>
        <a:bodyPr/>
        <a:lstStyle/>
        <a:p>
          <a:endParaRPr lang="en-US"/>
        </a:p>
      </dgm:t>
    </dgm:pt>
    <dgm:pt modelId="{800D4E1A-DAF9-4E4E-A486-0B976B0359F2}" type="sibTrans" cxnId="{4FDC72C7-1992-4EAB-B133-1DD844544953}">
      <dgm:prSet/>
      <dgm:spPr/>
      <dgm:t>
        <a:bodyPr/>
        <a:lstStyle/>
        <a:p>
          <a:endParaRPr lang="en-US"/>
        </a:p>
      </dgm:t>
    </dgm:pt>
    <dgm:pt modelId="{652543D7-1237-4028-B7C9-BAB63EE58E82}">
      <dgm:prSet/>
      <dgm:spPr/>
      <dgm:t>
        <a:bodyPr/>
        <a:lstStyle/>
        <a:p>
          <a:endParaRPr lang="en-US"/>
        </a:p>
      </dgm:t>
    </dgm:pt>
    <dgm:pt modelId="{F1DCC9DC-C979-43DD-B16F-978400602210}" type="parTrans" cxnId="{3519D54F-8DF9-4105-926C-B442BFA5DDCD}">
      <dgm:prSet/>
      <dgm:spPr/>
      <dgm:t>
        <a:bodyPr/>
        <a:lstStyle/>
        <a:p>
          <a:endParaRPr lang="en-US"/>
        </a:p>
      </dgm:t>
    </dgm:pt>
    <dgm:pt modelId="{27C0A1BC-D4D8-4139-9E70-A93B98262E11}" type="sibTrans" cxnId="{3519D54F-8DF9-4105-926C-B442BFA5DDCD}">
      <dgm:prSet/>
      <dgm:spPr/>
      <dgm:t>
        <a:bodyPr/>
        <a:lstStyle/>
        <a:p>
          <a:endParaRPr lang="en-US"/>
        </a:p>
      </dgm:t>
    </dgm:pt>
    <dgm:pt modelId="{04767215-62E7-4F6E-ABD1-991C21763B57}" type="pres">
      <dgm:prSet presAssocID="{D06C6CAF-D70C-46F3-A9EA-794340C1415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C8F67D8-69A5-4D98-B648-5DD8CED998AB}" type="pres">
      <dgm:prSet presAssocID="{FB705EBD-3A86-4692-ADC2-657678E0B64C}" presName="singleCycle" presStyleCnt="0"/>
      <dgm:spPr/>
    </dgm:pt>
    <dgm:pt modelId="{AB17F840-1E16-47E7-92B3-4B5C5CBE6B9F}" type="pres">
      <dgm:prSet presAssocID="{FB705EBD-3A86-4692-ADC2-657678E0B64C}" presName="singleCenter" presStyleLbl="node1" presStyleIdx="0" presStyleCnt="4" custAng="0" custLinFactNeighborX="-1153" custLinFactNeighborY="-12514">
        <dgm:presLayoutVars>
          <dgm:chMax val="7"/>
          <dgm:chPref val="7"/>
        </dgm:presLayoutVars>
      </dgm:prSet>
      <dgm:spPr/>
    </dgm:pt>
    <dgm:pt modelId="{622AE7F2-B162-426A-BC96-7CFED73B9ABC}" type="pres">
      <dgm:prSet presAssocID="{CA896BE0-7855-4DD9-B5C8-4D47988A4705}" presName="Name56" presStyleLbl="parChTrans1D2" presStyleIdx="0" presStyleCnt="3"/>
      <dgm:spPr/>
    </dgm:pt>
    <dgm:pt modelId="{669E3203-98A6-4E5F-89D0-EC79A06F6124}" type="pres">
      <dgm:prSet presAssocID="{2C723AA1-0C11-4BF6-9B17-153AC44C0D90}" presName="text0" presStyleLbl="node1" presStyleIdx="1" presStyleCnt="4" custScaleX="198757">
        <dgm:presLayoutVars>
          <dgm:bulletEnabled val="1"/>
        </dgm:presLayoutVars>
      </dgm:prSet>
      <dgm:spPr/>
    </dgm:pt>
    <dgm:pt modelId="{9B5F2E93-ED1D-4B57-87CC-43BA92DCCABB}" type="pres">
      <dgm:prSet presAssocID="{6489B6FD-9A50-4022-A2D2-2C364F8DE7FA}" presName="Name56" presStyleLbl="parChTrans1D2" presStyleIdx="1" presStyleCnt="3"/>
      <dgm:spPr/>
    </dgm:pt>
    <dgm:pt modelId="{245642CE-2BA0-48E7-A748-4AE8832BEF73}" type="pres">
      <dgm:prSet presAssocID="{EB4034B3-E7FA-4B2B-A156-5C1554079EB4}" presName="text0" presStyleLbl="node1" presStyleIdx="2" presStyleCnt="4" custScaleX="168320" custRadScaleRad="84069" custRadScaleInc="17175">
        <dgm:presLayoutVars>
          <dgm:bulletEnabled val="1"/>
        </dgm:presLayoutVars>
      </dgm:prSet>
      <dgm:spPr/>
    </dgm:pt>
    <dgm:pt modelId="{82CA9B8E-0E32-4A3B-A96A-CC314BB8DF88}" type="pres">
      <dgm:prSet presAssocID="{4733EA6B-DEBC-4FF6-BF45-0132D77E00ED}" presName="Name56" presStyleLbl="parChTrans1D2" presStyleIdx="2" presStyleCnt="3"/>
      <dgm:spPr/>
    </dgm:pt>
    <dgm:pt modelId="{10A1EBA6-BA2C-4CD2-9313-22729FD818B3}" type="pres">
      <dgm:prSet presAssocID="{8CE1DDCB-A5DB-4EB6-A399-321BD4E89176}" presName="text0" presStyleLbl="node1" presStyleIdx="3" presStyleCnt="4" custScaleX="219380">
        <dgm:presLayoutVars>
          <dgm:bulletEnabled val="1"/>
        </dgm:presLayoutVars>
      </dgm:prSet>
      <dgm:spPr/>
    </dgm:pt>
  </dgm:ptLst>
  <dgm:cxnLst>
    <dgm:cxn modelId="{07076005-32C7-4575-8EEA-0360EB38EACA}" srcId="{D06C6CAF-D70C-46F3-A9EA-794340C1415E}" destId="{F741932D-5EF9-41D3-B669-65AAD20808B2}" srcOrd="4" destOrd="0" parTransId="{BC3C15E8-5E89-4835-81BC-77BA2AF73C31}" sibTransId="{CFF79E12-66DC-433A-A6E0-F28856B6C931}"/>
    <dgm:cxn modelId="{26F30811-A20B-4EDA-AF0A-859255D2C02F}" type="presOf" srcId="{6489B6FD-9A50-4022-A2D2-2C364F8DE7FA}" destId="{9B5F2E93-ED1D-4B57-87CC-43BA92DCCABB}" srcOrd="0" destOrd="0" presId="urn:microsoft.com/office/officeart/2008/layout/RadialCluster"/>
    <dgm:cxn modelId="{74B42A14-AF88-4D13-9183-C29FF9D9222E}" srcId="{D06C6CAF-D70C-46F3-A9EA-794340C1415E}" destId="{4EDE33CB-A81E-4662-9274-16340B9F5CA3}" srcOrd="5" destOrd="0" parTransId="{17761187-CABD-44ED-8AB3-758775EDF455}" sibTransId="{6921A423-1475-4DE0-9AA3-55D18DC5AA85}"/>
    <dgm:cxn modelId="{7BBA3214-6601-449E-B233-19D805B9B612}" srcId="{D06C6CAF-D70C-46F3-A9EA-794340C1415E}" destId="{FB705EBD-3A86-4692-ADC2-657678E0B64C}" srcOrd="0" destOrd="0" parTransId="{68A0256D-6C0F-412B-8EC4-D7B3585F6A20}" sibTransId="{71FE57EC-202F-464F-893E-9EF0C2DFCC86}"/>
    <dgm:cxn modelId="{17925E24-E67B-4D73-BE98-A6C657796A88}" type="presOf" srcId="{2C723AA1-0C11-4BF6-9B17-153AC44C0D90}" destId="{669E3203-98A6-4E5F-89D0-EC79A06F6124}" srcOrd="0" destOrd="0" presId="urn:microsoft.com/office/officeart/2008/layout/RadialCluster"/>
    <dgm:cxn modelId="{A7A6712A-A257-439A-AC6F-73004483DD62}" srcId="{D06C6CAF-D70C-46F3-A9EA-794340C1415E}" destId="{61E90489-5E98-4E5E-BEDE-D14C6EDF1783}" srcOrd="3" destOrd="0" parTransId="{32A5635F-D76B-4CC8-9AD8-1902BFBAECC1}" sibTransId="{30E34302-1394-43BB-B8C8-BAC41AD4B0B2}"/>
    <dgm:cxn modelId="{81B8BC39-A106-4F2D-9734-A28AD7CBECC7}" type="presOf" srcId="{EB4034B3-E7FA-4B2B-A156-5C1554079EB4}" destId="{245642CE-2BA0-48E7-A748-4AE8832BEF73}" srcOrd="0" destOrd="0" presId="urn:microsoft.com/office/officeart/2008/layout/RadialCluster"/>
    <dgm:cxn modelId="{26C9053E-EBE6-4D03-B75B-FF2489FF07E1}" srcId="{FB705EBD-3A86-4692-ADC2-657678E0B64C}" destId="{8CE1DDCB-A5DB-4EB6-A399-321BD4E89176}" srcOrd="2" destOrd="0" parTransId="{4733EA6B-DEBC-4FF6-BF45-0132D77E00ED}" sibTransId="{A19E17E9-DCCD-48AD-A9E9-099D15F26555}"/>
    <dgm:cxn modelId="{98827E3E-1B57-4E65-ABF5-2B75400C0F17}" type="presOf" srcId="{CA896BE0-7855-4DD9-B5C8-4D47988A4705}" destId="{622AE7F2-B162-426A-BC96-7CFED73B9ABC}" srcOrd="0" destOrd="0" presId="urn:microsoft.com/office/officeart/2008/layout/RadialCluster"/>
    <dgm:cxn modelId="{1D749649-C5CB-4F9A-96CD-2AC9836C17C1}" srcId="{FB705EBD-3A86-4692-ADC2-657678E0B64C}" destId="{2C723AA1-0C11-4BF6-9B17-153AC44C0D90}" srcOrd="0" destOrd="0" parTransId="{CA896BE0-7855-4DD9-B5C8-4D47988A4705}" sibTransId="{57E0E2D3-3DA2-4BE9-B46B-4594C2B1D0A6}"/>
    <dgm:cxn modelId="{C56ED56B-2A1E-404B-A4CD-378AC8E70AEB}" type="presOf" srcId="{D06C6CAF-D70C-46F3-A9EA-794340C1415E}" destId="{04767215-62E7-4F6E-ABD1-991C21763B57}" srcOrd="0" destOrd="0" presId="urn:microsoft.com/office/officeart/2008/layout/RadialCluster"/>
    <dgm:cxn modelId="{CED2406C-69CD-41FA-82BA-80C3319E42D3}" srcId="{FB705EBD-3A86-4692-ADC2-657678E0B64C}" destId="{EB4034B3-E7FA-4B2B-A156-5C1554079EB4}" srcOrd="1" destOrd="0" parTransId="{6489B6FD-9A50-4022-A2D2-2C364F8DE7FA}" sibTransId="{7ECE901F-8D50-49B9-8F17-38AE0C931BA1}"/>
    <dgm:cxn modelId="{3519D54F-8DF9-4105-926C-B442BFA5DDCD}" srcId="{D06C6CAF-D70C-46F3-A9EA-794340C1415E}" destId="{652543D7-1237-4028-B7C9-BAB63EE58E82}" srcOrd="1" destOrd="0" parTransId="{F1DCC9DC-C979-43DD-B16F-978400602210}" sibTransId="{27C0A1BC-D4D8-4139-9E70-A93B98262E11}"/>
    <dgm:cxn modelId="{3AC4CA76-03A0-490F-8C62-2ABFCA8DC48A}" type="presOf" srcId="{8CE1DDCB-A5DB-4EB6-A399-321BD4E89176}" destId="{10A1EBA6-BA2C-4CD2-9313-22729FD818B3}" srcOrd="0" destOrd="0" presId="urn:microsoft.com/office/officeart/2008/layout/RadialCluster"/>
    <dgm:cxn modelId="{E04A5BA1-1CC3-453C-B4E5-79761EA5220B}" type="presOf" srcId="{FB705EBD-3A86-4692-ADC2-657678E0B64C}" destId="{AB17F840-1E16-47E7-92B3-4B5C5CBE6B9F}" srcOrd="0" destOrd="0" presId="urn:microsoft.com/office/officeart/2008/layout/RadialCluster"/>
    <dgm:cxn modelId="{4FDC72C7-1992-4EAB-B133-1DD844544953}" srcId="{D06C6CAF-D70C-46F3-A9EA-794340C1415E}" destId="{DB49238A-605E-4A26-88A6-C8D026000694}" srcOrd="2" destOrd="0" parTransId="{D33C6010-677D-4A36-8951-25277741E552}" sibTransId="{800D4E1A-DAF9-4E4E-A486-0B976B0359F2}"/>
    <dgm:cxn modelId="{2A0A4DCC-7D6D-46B3-AE60-533AF380CD39}" type="presOf" srcId="{4733EA6B-DEBC-4FF6-BF45-0132D77E00ED}" destId="{82CA9B8E-0E32-4A3B-A96A-CC314BB8DF88}" srcOrd="0" destOrd="0" presId="urn:microsoft.com/office/officeart/2008/layout/RadialCluster"/>
    <dgm:cxn modelId="{B0575CE5-FD5E-49CB-B062-10237DF3917E}" type="presParOf" srcId="{04767215-62E7-4F6E-ABD1-991C21763B57}" destId="{4C8F67D8-69A5-4D98-B648-5DD8CED998AB}" srcOrd="0" destOrd="0" presId="urn:microsoft.com/office/officeart/2008/layout/RadialCluster"/>
    <dgm:cxn modelId="{93CA6B72-20DC-45BD-87C0-E8131E0CB9C7}" type="presParOf" srcId="{4C8F67D8-69A5-4D98-B648-5DD8CED998AB}" destId="{AB17F840-1E16-47E7-92B3-4B5C5CBE6B9F}" srcOrd="0" destOrd="0" presId="urn:microsoft.com/office/officeart/2008/layout/RadialCluster"/>
    <dgm:cxn modelId="{230D4662-C31C-4F89-B38A-BF13D519D983}" type="presParOf" srcId="{4C8F67D8-69A5-4D98-B648-5DD8CED998AB}" destId="{622AE7F2-B162-426A-BC96-7CFED73B9ABC}" srcOrd="1" destOrd="0" presId="urn:microsoft.com/office/officeart/2008/layout/RadialCluster"/>
    <dgm:cxn modelId="{FCDF4209-B85D-46CE-AF9B-4AA59D7A4DCE}" type="presParOf" srcId="{4C8F67D8-69A5-4D98-B648-5DD8CED998AB}" destId="{669E3203-98A6-4E5F-89D0-EC79A06F6124}" srcOrd="2" destOrd="0" presId="urn:microsoft.com/office/officeart/2008/layout/RadialCluster"/>
    <dgm:cxn modelId="{A047C014-96BE-4F17-AA32-7401DAF187F7}" type="presParOf" srcId="{4C8F67D8-69A5-4D98-B648-5DD8CED998AB}" destId="{9B5F2E93-ED1D-4B57-87CC-43BA92DCCABB}" srcOrd="3" destOrd="0" presId="urn:microsoft.com/office/officeart/2008/layout/RadialCluster"/>
    <dgm:cxn modelId="{6EE7360A-6F91-439F-B2A2-9663DD6D0FF8}" type="presParOf" srcId="{4C8F67D8-69A5-4D98-B648-5DD8CED998AB}" destId="{245642CE-2BA0-48E7-A748-4AE8832BEF73}" srcOrd="4" destOrd="0" presId="urn:microsoft.com/office/officeart/2008/layout/RadialCluster"/>
    <dgm:cxn modelId="{3BB27250-0B3E-45B9-980A-66E58D0B0F31}" type="presParOf" srcId="{4C8F67D8-69A5-4D98-B648-5DD8CED998AB}" destId="{82CA9B8E-0E32-4A3B-A96A-CC314BB8DF88}" srcOrd="5" destOrd="0" presId="urn:microsoft.com/office/officeart/2008/layout/RadialCluster"/>
    <dgm:cxn modelId="{321B91F9-967D-4955-B513-33526C38C602}" type="presParOf" srcId="{4C8F67D8-69A5-4D98-B648-5DD8CED998AB}" destId="{10A1EBA6-BA2C-4CD2-9313-22729FD818B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920C1E-8793-4D8D-BA19-6C1F3D5118E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5AE02B-A390-4D1A-9B40-24769868023F}">
      <dgm:prSet phldrT="[Text]" custT="1"/>
      <dgm:spPr/>
      <dgm:t>
        <a:bodyPr/>
        <a:lstStyle/>
        <a:p>
          <a:r>
            <a:rPr lang="zh-CN" altLang="en-US" sz="3200" b="1" dirty="0"/>
            <a:t>张天明</a:t>
          </a:r>
          <a:endParaRPr lang="en-US" sz="3200" b="1" dirty="0"/>
        </a:p>
      </dgm:t>
    </dgm:pt>
    <dgm:pt modelId="{D1924D8E-76A2-4234-AC17-DFBCF6CE90B3}" type="parTrans" cxnId="{A7D35FAD-6D0E-4396-B377-10539444B526}">
      <dgm:prSet/>
      <dgm:spPr/>
      <dgm:t>
        <a:bodyPr/>
        <a:lstStyle/>
        <a:p>
          <a:endParaRPr lang="en-US"/>
        </a:p>
      </dgm:t>
    </dgm:pt>
    <dgm:pt modelId="{119DF546-334A-4156-8985-37DBC3F0399A}" type="sibTrans" cxnId="{A7D35FAD-6D0E-4396-B377-10539444B526}">
      <dgm:prSet/>
      <dgm:spPr/>
      <dgm:t>
        <a:bodyPr/>
        <a:lstStyle/>
        <a:p>
          <a:endParaRPr lang="en-US"/>
        </a:p>
      </dgm:t>
    </dgm:pt>
    <dgm:pt modelId="{D35D442D-8BD0-40C5-8576-93B696E94AE9}">
      <dgm:prSet phldrT="[Text]" custT="1"/>
      <dgm:spPr/>
      <dgm:t>
        <a:bodyPr/>
        <a:lstStyle/>
        <a:p>
          <a:r>
            <a:rPr lang="en-US" altLang="zh-CN" sz="2000" dirty="0"/>
            <a:t>  </a:t>
          </a:r>
        </a:p>
        <a:p>
          <a:endParaRPr lang="en-US" altLang="zh-CN" sz="2000" b="1" dirty="0">
            <a:solidFill>
              <a:srgbClr val="FF0000"/>
            </a:solidFill>
          </a:endParaRPr>
        </a:p>
        <a:p>
          <a:r>
            <a:rPr lang="en-US" altLang="zh-CN" sz="2000" b="1" dirty="0">
              <a:solidFill>
                <a:srgbClr val="FF0000"/>
              </a:solidFill>
            </a:rPr>
            <a:t>    </a:t>
          </a:r>
        </a:p>
        <a:p>
          <a:r>
            <a:rPr lang="en-US" altLang="zh-CN" sz="2000" b="1" dirty="0">
              <a:solidFill>
                <a:srgbClr val="FF0000"/>
              </a:solidFill>
            </a:rPr>
            <a:t>       </a:t>
          </a:r>
        </a:p>
        <a:p>
          <a:endParaRPr lang="en-US" altLang="zh-CN" sz="2800" b="1" dirty="0">
            <a:solidFill>
              <a:srgbClr val="FF0000"/>
            </a:solidFill>
          </a:endParaRPr>
        </a:p>
        <a:p>
          <a:endParaRPr lang="en-US" altLang="zh-CN" sz="2800" b="1" dirty="0">
            <a:solidFill>
              <a:srgbClr val="FF0000"/>
            </a:solidFill>
          </a:endParaRPr>
        </a:p>
        <a:p>
          <a:br>
            <a:rPr lang="en-US" altLang="zh-CN" sz="2000" dirty="0"/>
          </a:br>
          <a:r>
            <a:rPr lang="zh-CN" altLang="en-US" sz="2800" b="1" dirty="0">
              <a:solidFill>
                <a:srgbClr val="FF0000"/>
              </a:solidFill>
            </a:rPr>
            <a:t>张</a:t>
          </a:r>
          <a:r>
            <a:rPr lang="zh-CN" altLang="en-US" sz="2800" dirty="0"/>
            <a:t>是弓长张、</a:t>
          </a:r>
          <a:r>
            <a:rPr lang="zh-CN" altLang="en-US" sz="2800" b="1" dirty="0">
              <a:solidFill>
                <a:srgbClr val="FF0000"/>
              </a:solidFill>
            </a:rPr>
            <a:t>天</a:t>
          </a:r>
          <a:r>
            <a:rPr lang="zh-CN" altLang="en-US" sz="2800" dirty="0"/>
            <a:t>气的天、</a:t>
          </a:r>
          <a:r>
            <a:rPr lang="zh-CN" altLang="en-US" sz="2800" b="1" dirty="0">
              <a:solidFill>
                <a:srgbClr val="FF0000"/>
              </a:solidFill>
            </a:rPr>
            <a:t>明</a:t>
          </a:r>
          <a:r>
            <a:rPr lang="zh-CN" altLang="en-US" sz="2800" dirty="0"/>
            <a:t>天的明</a:t>
          </a:r>
          <a:endParaRPr lang="en-US" sz="2800" dirty="0"/>
        </a:p>
      </dgm:t>
    </dgm:pt>
    <dgm:pt modelId="{61165D33-2AC7-43CF-B5B4-24417C6227B4}" type="parTrans" cxnId="{548ADEFF-E676-42AF-BB2D-AC7E595AA57A}">
      <dgm:prSet/>
      <dgm:spPr/>
      <dgm:t>
        <a:bodyPr/>
        <a:lstStyle/>
        <a:p>
          <a:endParaRPr lang="en-US"/>
        </a:p>
      </dgm:t>
    </dgm:pt>
    <dgm:pt modelId="{C3CF166E-ABD7-4D29-BC2B-7528357073A7}" type="sibTrans" cxnId="{548ADEFF-E676-42AF-BB2D-AC7E595AA57A}">
      <dgm:prSet/>
      <dgm:spPr/>
      <dgm:t>
        <a:bodyPr/>
        <a:lstStyle/>
        <a:p>
          <a:endParaRPr lang="en-US"/>
        </a:p>
      </dgm:t>
    </dgm:pt>
    <dgm:pt modelId="{1B846DEC-A9F0-4C23-A0A4-B27C2C94CEDF}">
      <dgm:prSet phldrT="[Text]"/>
      <dgm:spPr/>
      <dgm:t>
        <a:bodyPr/>
        <a:lstStyle/>
        <a:p>
          <a:br>
            <a:rPr lang="en-US" altLang="zh-CN" dirty="0"/>
          </a:br>
          <a:endParaRPr lang="en-US" dirty="0"/>
        </a:p>
      </dgm:t>
    </dgm:pt>
    <dgm:pt modelId="{83A1C98F-C671-4FB1-B16F-F2CE2B64FCDA}" type="parTrans" cxnId="{8E4EB65F-7E60-4A6B-BE06-58FF1A8624EA}">
      <dgm:prSet/>
      <dgm:spPr/>
      <dgm:t>
        <a:bodyPr/>
        <a:lstStyle/>
        <a:p>
          <a:endParaRPr lang="en-US"/>
        </a:p>
      </dgm:t>
    </dgm:pt>
    <dgm:pt modelId="{C5AC6F77-39FB-4479-AB5C-4EB45F23F289}" type="sibTrans" cxnId="{8E4EB65F-7E60-4A6B-BE06-58FF1A8624EA}">
      <dgm:prSet/>
      <dgm:spPr/>
      <dgm:t>
        <a:bodyPr/>
        <a:lstStyle/>
        <a:p>
          <a:endParaRPr lang="en-US"/>
        </a:p>
      </dgm:t>
    </dgm:pt>
    <dgm:pt modelId="{07E8CE4F-7D53-4A33-AC38-966A283515AE}">
      <dgm:prSet phldrT="[Text]" custT="1"/>
      <dgm:spPr/>
      <dgm:t>
        <a:bodyPr/>
        <a:lstStyle/>
        <a:p>
          <a:r>
            <a:rPr lang="zh-CN" altLang="en-US" sz="2800" b="1" dirty="0"/>
            <a:t>雪梅</a:t>
          </a:r>
          <a:endParaRPr lang="en-US" sz="2800" b="1" dirty="0"/>
        </a:p>
      </dgm:t>
    </dgm:pt>
    <dgm:pt modelId="{AD7AE928-ADF0-4B85-A8D7-298CF99EABA9}" type="parTrans" cxnId="{684094D4-5D2F-48D5-9EE2-44748D2609F0}">
      <dgm:prSet/>
      <dgm:spPr/>
      <dgm:t>
        <a:bodyPr/>
        <a:lstStyle/>
        <a:p>
          <a:endParaRPr lang="en-US"/>
        </a:p>
      </dgm:t>
    </dgm:pt>
    <dgm:pt modelId="{5255B2E8-4B2D-4199-AD58-4ED988C17DAB}" type="sibTrans" cxnId="{684094D4-5D2F-48D5-9EE2-44748D2609F0}">
      <dgm:prSet/>
      <dgm:spPr/>
      <dgm:t>
        <a:bodyPr/>
        <a:lstStyle/>
        <a:p>
          <a:endParaRPr lang="en-US"/>
        </a:p>
      </dgm:t>
    </dgm:pt>
    <dgm:pt modelId="{34518407-2C5F-4251-973B-E9BE5D72CB5C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2CC5E39A-EDEC-458C-BA1E-193CF2829C42}" type="parTrans" cxnId="{E86768CD-76A0-46BE-899C-15420757F63E}">
      <dgm:prSet/>
      <dgm:spPr/>
      <dgm:t>
        <a:bodyPr/>
        <a:lstStyle/>
        <a:p>
          <a:endParaRPr lang="en-US"/>
        </a:p>
      </dgm:t>
    </dgm:pt>
    <dgm:pt modelId="{89925BD3-FFC0-448B-A334-5088173316C1}" type="sibTrans" cxnId="{E86768CD-76A0-46BE-899C-15420757F63E}">
      <dgm:prSet/>
      <dgm:spPr/>
      <dgm:t>
        <a:bodyPr/>
        <a:lstStyle/>
        <a:p>
          <a:endParaRPr lang="en-US"/>
        </a:p>
      </dgm:t>
    </dgm:pt>
    <dgm:pt modelId="{1F6CD8AC-93CB-43BD-8587-7F6AD25511CB}">
      <dgm:prSet phldrT="[Text]"/>
      <dgm:spPr/>
      <dgm:t>
        <a:bodyPr/>
        <a:lstStyle/>
        <a:p>
          <a:endParaRPr lang="en-US" dirty="0"/>
        </a:p>
      </dgm:t>
    </dgm:pt>
    <dgm:pt modelId="{B4102E1E-D02D-41E9-BB83-C22E84F4D19F}" type="parTrans" cxnId="{44E33AC0-7047-4D92-AAA4-FA275C8BEE79}">
      <dgm:prSet/>
      <dgm:spPr/>
      <dgm:t>
        <a:bodyPr/>
        <a:lstStyle/>
        <a:p>
          <a:endParaRPr lang="en-US"/>
        </a:p>
      </dgm:t>
    </dgm:pt>
    <dgm:pt modelId="{13029FD2-7961-46D8-996F-39691E3FFD68}" type="sibTrans" cxnId="{44E33AC0-7047-4D92-AAA4-FA275C8BEE79}">
      <dgm:prSet/>
      <dgm:spPr/>
      <dgm:t>
        <a:bodyPr/>
        <a:lstStyle/>
        <a:p>
          <a:endParaRPr lang="en-US"/>
        </a:p>
      </dgm:t>
    </dgm:pt>
    <dgm:pt modelId="{E334995C-6CE4-4E55-A080-4D59A0B6BACB}">
      <dgm:prSet phldrT="[Text]" custT="1"/>
      <dgm:spPr/>
      <dgm:t>
        <a:bodyPr/>
        <a:lstStyle/>
        <a:p>
          <a:r>
            <a:rPr lang="zh-CN" altLang="en-US" sz="2800" b="1" dirty="0"/>
            <a:t>刘屹</a:t>
          </a:r>
          <a:endParaRPr lang="en-US" sz="2800" b="1" dirty="0"/>
        </a:p>
      </dgm:t>
    </dgm:pt>
    <dgm:pt modelId="{941F2320-E4F8-41EC-9661-3C2BD7E07BD1}" type="parTrans" cxnId="{2AE45419-B44F-45E9-A225-F13AE13527DB}">
      <dgm:prSet/>
      <dgm:spPr/>
      <dgm:t>
        <a:bodyPr/>
        <a:lstStyle/>
        <a:p>
          <a:endParaRPr lang="en-US"/>
        </a:p>
      </dgm:t>
    </dgm:pt>
    <dgm:pt modelId="{14516363-8FEE-420F-A629-6AFE2C726BA5}" type="sibTrans" cxnId="{2AE45419-B44F-45E9-A225-F13AE13527DB}">
      <dgm:prSet/>
      <dgm:spPr/>
      <dgm:t>
        <a:bodyPr/>
        <a:lstStyle/>
        <a:p>
          <a:endParaRPr lang="en-US"/>
        </a:p>
      </dgm:t>
    </dgm:pt>
    <dgm:pt modelId="{6EFA4445-D0C5-48A9-B3A2-8B55AB4D2136}">
      <dgm:prSet phldrT="[Text]" custT="1"/>
      <dgm:spPr/>
      <dgm:t>
        <a:bodyPr/>
        <a:lstStyle/>
        <a:p>
          <a:r>
            <a:rPr lang="en-US" sz="1900" dirty="0"/>
            <a:t>  </a:t>
          </a:r>
          <a:r>
            <a:rPr lang="zh-CN" altLang="en-US" sz="2800" dirty="0">
              <a:solidFill>
                <a:srgbClr val="FF0000"/>
              </a:solidFill>
            </a:rPr>
            <a:t>刘</a:t>
          </a:r>
          <a:r>
            <a:rPr lang="zh-CN" altLang="en-US" sz="2800" dirty="0"/>
            <a:t>是文刀刘，</a:t>
          </a:r>
          <a:r>
            <a:rPr lang="zh-CN" altLang="en-US" sz="2800" dirty="0">
              <a:solidFill>
                <a:srgbClr val="FF0000"/>
              </a:solidFill>
            </a:rPr>
            <a:t>屹</a:t>
          </a:r>
          <a:r>
            <a:rPr lang="zh-CN" altLang="en-US" sz="2800" dirty="0"/>
            <a:t>是屹立的屹</a:t>
          </a:r>
          <a:endParaRPr lang="en-US" sz="2800" dirty="0"/>
        </a:p>
      </dgm:t>
    </dgm:pt>
    <dgm:pt modelId="{B06A80E5-CAC2-4661-B8A2-24C53755557C}" type="parTrans" cxnId="{754B7DFE-06F1-4D8B-8E02-8328F751F8DF}">
      <dgm:prSet/>
      <dgm:spPr/>
      <dgm:t>
        <a:bodyPr/>
        <a:lstStyle/>
        <a:p>
          <a:endParaRPr lang="en-US"/>
        </a:p>
      </dgm:t>
    </dgm:pt>
    <dgm:pt modelId="{F44991C0-EABA-437C-99EA-2EF5B1FA7D3D}" type="sibTrans" cxnId="{754B7DFE-06F1-4D8B-8E02-8328F751F8DF}">
      <dgm:prSet/>
      <dgm:spPr/>
      <dgm:t>
        <a:bodyPr/>
        <a:lstStyle/>
        <a:p>
          <a:endParaRPr lang="en-US"/>
        </a:p>
      </dgm:t>
    </dgm:pt>
    <dgm:pt modelId="{63825B2E-E6A2-4D88-9C18-EA10A9158175}">
      <dgm:prSet phldrT="[Text]" phldr="1"/>
      <dgm:spPr/>
      <dgm:t>
        <a:bodyPr/>
        <a:lstStyle/>
        <a:p>
          <a:endParaRPr lang="en-US"/>
        </a:p>
      </dgm:t>
    </dgm:pt>
    <dgm:pt modelId="{2B8F3884-578A-4787-935B-523495260905}" type="parTrans" cxnId="{776C9DD6-6DE2-44CE-AB60-638C70197FC2}">
      <dgm:prSet/>
      <dgm:spPr/>
      <dgm:t>
        <a:bodyPr/>
        <a:lstStyle/>
        <a:p>
          <a:endParaRPr lang="en-US"/>
        </a:p>
      </dgm:t>
    </dgm:pt>
    <dgm:pt modelId="{8D24256B-9FD6-441B-B361-B90DDB49A53C}" type="sibTrans" cxnId="{776C9DD6-6DE2-44CE-AB60-638C70197FC2}">
      <dgm:prSet/>
      <dgm:spPr/>
      <dgm:t>
        <a:bodyPr/>
        <a:lstStyle/>
        <a:p>
          <a:endParaRPr lang="en-US"/>
        </a:p>
      </dgm:t>
    </dgm:pt>
    <dgm:pt modelId="{B6999237-C513-479B-8AB1-38FA7C0B1756}" type="pres">
      <dgm:prSet presAssocID="{5D920C1E-8793-4D8D-BA19-6C1F3D5118E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BD69006-1068-48B1-9DC3-250D8A060FCC}" type="pres">
      <dgm:prSet presAssocID="{7B5AE02B-A390-4D1A-9B40-24769868023F}" presName="composite" presStyleCnt="0"/>
      <dgm:spPr/>
    </dgm:pt>
    <dgm:pt modelId="{0D47CABC-47FB-4C64-A6C3-FDDEFCD96524}" type="pres">
      <dgm:prSet presAssocID="{7B5AE02B-A390-4D1A-9B40-24769868023F}" presName="FirstChild" presStyleLbl="revTx" presStyleIdx="0" presStyleCnt="6" custLinFactNeighborX="0" custLinFactNeighborY="-85203">
        <dgm:presLayoutVars>
          <dgm:chMax val="0"/>
          <dgm:chPref val="0"/>
          <dgm:bulletEnabled val="1"/>
        </dgm:presLayoutVars>
      </dgm:prSet>
      <dgm:spPr/>
    </dgm:pt>
    <dgm:pt modelId="{77653FEE-1189-474A-A0E0-60F99EAEA3F5}" type="pres">
      <dgm:prSet presAssocID="{7B5AE02B-A390-4D1A-9B40-24769868023F}" presName="Parent" presStyleLbl="alignNode1" presStyleIdx="0" presStyleCnt="3" custLinFactNeighborX="0" custLinFactNeighborY="-7537">
        <dgm:presLayoutVars>
          <dgm:chMax val="3"/>
          <dgm:chPref val="3"/>
          <dgm:bulletEnabled val="1"/>
        </dgm:presLayoutVars>
      </dgm:prSet>
      <dgm:spPr/>
    </dgm:pt>
    <dgm:pt modelId="{C20CD5AE-8EDD-47C2-A029-E938C1AAD0C8}" type="pres">
      <dgm:prSet presAssocID="{7B5AE02B-A390-4D1A-9B40-24769868023F}" presName="Accent" presStyleLbl="parChTrans1D1" presStyleIdx="0" presStyleCnt="3"/>
      <dgm:spPr/>
    </dgm:pt>
    <dgm:pt modelId="{90755D3C-D536-4B86-A07C-2C5C9AA65809}" type="pres">
      <dgm:prSet presAssocID="{7B5AE02B-A390-4D1A-9B40-24769868023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134D14B-44DB-4130-8BEF-698DE77890B1}" type="pres">
      <dgm:prSet presAssocID="{119DF546-334A-4156-8985-37DBC3F0399A}" presName="sibTrans" presStyleCnt="0"/>
      <dgm:spPr/>
    </dgm:pt>
    <dgm:pt modelId="{8AC7F7C0-98DF-4651-A5E0-7C202AFC0565}" type="pres">
      <dgm:prSet presAssocID="{07E8CE4F-7D53-4A33-AC38-966A283515AE}" presName="composite" presStyleCnt="0"/>
      <dgm:spPr/>
    </dgm:pt>
    <dgm:pt modelId="{4C7B90BE-7307-4D5B-AB5D-B39762FFA483}" type="pres">
      <dgm:prSet presAssocID="{07E8CE4F-7D53-4A33-AC38-966A283515A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A542F8E-F4EB-4F78-A45F-AA3B8521E0E8}" type="pres">
      <dgm:prSet presAssocID="{07E8CE4F-7D53-4A33-AC38-966A283515AE}" presName="Parent" presStyleLbl="alignNode1" presStyleIdx="1" presStyleCnt="3" custScaleX="103969">
        <dgm:presLayoutVars>
          <dgm:chMax val="3"/>
          <dgm:chPref val="3"/>
          <dgm:bulletEnabled val="1"/>
        </dgm:presLayoutVars>
      </dgm:prSet>
      <dgm:spPr/>
    </dgm:pt>
    <dgm:pt modelId="{F1A8E946-9575-4A46-BC7D-16FC657C2C8B}" type="pres">
      <dgm:prSet presAssocID="{07E8CE4F-7D53-4A33-AC38-966A283515AE}" presName="Accent" presStyleLbl="parChTrans1D1" presStyleIdx="1" presStyleCnt="3"/>
      <dgm:spPr/>
    </dgm:pt>
    <dgm:pt modelId="{803C4FA5-C97D-4FFE-A3D7-0ED9B0125718}" type="pres">
      <dgm:prSet presAssocID="{07E8CE4F-7D53-4A33-AC38-966A283515AE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ED1CDCE-37E5-4A65-A703-CC7D230BABE2}" type="pres">
      <dgm:prSet presAssocID="{5255B2E8-4B2D-4199-AD58-4ED988C17DAB}" presName="sibTrans" presStyleCnt="0"/>
      <dgm:spPr/>
    </dgm:pt>
    <dgm:pt modelId="{FCE41A9E-2BFF-4D5A-9FFA-E524044EC376}" type="pres">
      <dgm:prSet presAssocID="{E334995C-6CE4-4E55-A080-4D59A0B6BACB}" presName="composite" presStyleCnt="0"/>
      <dgm:spPr/>
    </dgm:pt>
    <dgm:pt modelId="{4510D093-659D-4B11-A694-610E1ADE20FB}" type="pres">
      <dgm:prSet presAssocID="{E334995C-6CE4-4E55-A080-4D59A0B6BACB}" presName="FirstChild" presStyleLbl="revTx" presStyleIdx="4" presStyleCnt="6" custLinFactNeighborX="0" custLinFactNeighborY="6990">
        <dgm:presLayoutVars>
          <dgm:chMax val="0"/>
          <dgm:chPref val="0"/>
          <dgm:bulletEnabled val="1"/>
        </dgm:presLayoutVars>
      </dgm:prSet>
      <dgm:spPr/>
    </dgm:pt>
    <dgm:pt modelId="{91089578-78D9-44ED-B06E-C32F51C5A1F8}" type="pres">
      <dgm:prSet presAssocID="{E334995C-6CE4-4E55-A080-4D59A0B6BACB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A4C00B51-A88B-4052-B494-705B744A16E1}" type="pres">
      <dgm:prSet presAssocID="{E334995C-6CE4-4E55-A080-4D59A0B6BACB}" presName="Accent" presStyleLbl="parChTrans1D1" presStyleIdx="2" presStyleCnt="3"/>
      <dgm:spPr/>
    </dgm:pt>
    <dgm:pt modelId="{F3835965-3087-4A9E-90C0-678878C33721}" type="pres">
      <dgm:prSet presAssocID="{E334995C-6CE4-4E55-A080-4D59A0B6BACB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12CBE16-3D90-49DA-8084-4170AF8FC672}" type="presOf" srcId="{07E8CE4F-7D53-4A33-AC38-966A283515AE}" destId="{DA542F8E-F4EB-4F78-A45F-AA3B8521E0E8}" srcOrd="0" destOrd="0" presId="urn:microsoft.com/office/officeart/2011/layout/TabList"/>
    <dgm:cxn modelId="{2AE45419-B44F-45E9-A225-F13AE13527DB}" srcId="{5D920C1E-8793-4D8D-BA19-6C1F3D5118ED}" destId="{E334995C-6CE4-4E55-A080-4D59A0B6BACB}" srcOrd="2" destOrd="0" parTransId="{941F2320-E4F8-41EC-9661-3C2BD7E07BD1}" sibTransId="{14516363-8FEE-420F-A629-6AFE2C726BA5}"/>
    <dgm:cxn modelId="{314F7D21-54A9-4323-B807-A407428ACCDB}" type="presOf" srcId="{1B846DEC-A9F0-4C23-A0A4-B27C2C94CEDF}" destId="{90755D3C-D536-4B86-A07C-2C5C9AA65809}" srcOrd="0" destOrd="0" presId="urn:microsoft.com/office/officeart/2011/layout/TabList"/>
    <dgm:cxn modelId="{316AAF2C-65F1-44D9-8668-4BCA986789C8}" type="presOf" srcId="{5D920C1E-8793-4D8D-BA19-6C1F3D5118ED}" destId="{B6999237-C513-479B-8AB1-38FA7C0B1756}" srcOrd="0" destOrd="0" presId="urn:microsoft.com/office/officeart/2011/layout/TabList"/>
    <dgm:cxn modelId="{731D543F-E106-45A0-A68C-3E5E3A17BD52}" type="presOf" srcId="{1F6CD8AC-93CB-43BD-8587-7F6AD25511CB}" destId="{803C4FA5-C97D-4FFE-A3D7-0ED9B0125718}" srcOrd="0" destOrd="0" presId="urn:microsoft.com/office/officeart/2011/layout/TabList"/>
    <dgm:cxn modelId="{CE81015B-EF42-41B3-9911-8188297B1E55}" type="presOf" srcId="{34518407-2C5F-4251-973B-E9BE5D72CB5C}" destId="{4C7B90BE-7307-4D5B-AB5D-B39762FFA483}" srcOrd="0" destOrd="0" presId="urn:microsoft.com/office/officeart/2011/layout/TabList"/>
    <dgm:cxn modelId="{8E4EB65F-7E60-4A6B-BE06-58FF1A8624EA}" srcId="{7B5AE02B-A390-4D1A-9B40-24769868023F}" destId="{1B846DEC-A9F0-4C23-A0A4-B27C2C94CEDF}" srcOrd="1" destOrd="0" parTransId="{83A1C98F-C671-4FB1-B16F-F2CE2B64FCDA}" sibTransId="{C5AC6F77-39FB-4479-AB5C-4EB45F23F289}"/>
    <dgm:cxn modelId="{9D7D3150-D7CB-4EE5-AE93-C54B03E482A4}" type="presOf" srcId="{7B5AE02B-A390-4D1A-9B40-24769868023F}" destId="{77653FEE-1189-474A-A0E0-60F99EAEA3F5}" srcOrd="0" destOrd="0" presId="urn:microsoft.com/office/officeart/2011/layout/TabList"/>
    <dgm:cxn modelId="{32332F74-8D50-4BE2-B278-711E8F084E9C}" type="presOf" srcId="{63825B2E-E6A2-4D88-9C18-EA10A9158175}" destId="{F3835965-3087-4A9E-90C0-678878C33721}" srcOrd="0" destOrd="0" presId="urn:microsoft.com/office/officeart/2011/layout/TabList"/>
    <dgm:cxn modelId="{70CBF393-4651-43F9-AC34-6AD932DA47EF}" type="presOf" srcId="{6EFA4445-D0C5-48A9-B3A2-8B55AB4D2136}" destId="{4510D093-659D-4B11-A694-610E1ADE20FB}" srcOrd="0" destOrd="0" presId="urn:microsoft.com/office/officeart/2011/layout/TabList"/>
    <dgm:cxn modelId="{A7D35FAD-6D0E-4396-B377-10539444B526}" srcId="{5D920C1E-8793-4D8D-BA19-6C1F3D5118ED}" destId="{7B5AE02B-A390-4D1A-9B40-24769868023F}" srcOrd="0" destOrd="0" parTransId="{D1924D8E-76A2-4234-AC17-DFBCF6CE90B3}" sibTransId="{119DF546-334A-4156-8985-37DBC3F0399A}"/>
    <dgm:cxn modelId="{A3777DAE-15A8-4CE1-897B-971888007A4B}" type="presOf" srcId="{E334995C-6CE4-4E55-A080-4D59A0B6BACB}" destId="{91089578-78D9-44ED-B06E-C32F51C5A1F8}" srcOrd="0" destOrd="0" presId="urn:microsoft.com/office/officeart/2011/layout/TabList"/>
    <dgm:cxn modelId="{44E33AC0-7047-4D92-AAA4-FA275C8BEE79}" srcId="{07E8CE4F-7D53-4A33-AC38-966A283515AE}" destId="{1F6CD8AC-93CB-43BD-8587-7F6AD25511CB}" srcOrd="1" destOrd="0" parTransId="{B4102E1E-D02D-41E9-BB83-C22E84F4D19F}" sibTransId="{13029FD2-7961-46D8-996F-39691E3FFD68}"/>
    <dgm:cxn modelId="{E86768CD-76A0-46BE-899C-15420757F63E}" srcId="{07E8CE4F-7D53-4A33-AC38-966A283515AE}" destId="{34518407-2C5F-4251-973B-E9BE5D72CB5C}" srcOrd="0" destOrd="0" parTransId="{2CC5E39A-EDEC-458C-BA1E-193CF2829C42}" sibTransId="{89925BD3-FFC0-448B-A334-5088173316C1}"/>
    <dgm:cxn modelId="{684094D4-5D2F-48D5-9EE2-44748D2609F0}" srcId="{5D920C1E-8793-4D8D-BA19-6C1F3D5118ED}" destId="{07E8CE4F-7D53-4A33-AC38-966A283515AE}" srcOrd="1" destOrd="0" parTransId="{AD7AE928-ADF0-4B85-A8D7-298CF99EABA9}" sibTransId="{5255B2E8-4B2D-4199-AD58-4ED988C17DAB}"/>
    <dgm:cxn modelId="{776C9DD6-6DE2-44CE-AB60-638C70197FC2}" srcId="{E334995C-6CE4-4E55-A080-4D59A0B6BACB}" destId="{63825B2E-E6A2-4D88-9C18-EA10A9158175}" srcOrd="1" destOrd="0" parTransId="{2B8F3884-578A-4787-935B-523495260905}" sibTransId="{8D24256B-9FD6-441B-B361-B90DDB49A53C}"/>
    <dgm:cxn modelId="{B44E1DF3-D195-4DA9-93A5-39D8B9B15BCF}" type="presOf" srcId="{D35D442D-8BD0-40C5-8576-93B696E94AE9}" destId="{0D47CABC-47FB-4C64-A6C3-FDDEFCD96524}" srcOrd="0" destOrd="0" presId="urn:microsoft.com/office/officeart/2011/layout/TabList"/>
    <dgm:cxn modelId="{754B7DFE-06F1-4D8B-8E02-8328F751F8DF}" srcId="{E334995C-6CE4-4E55-A080-4D59A0B6BACB}" destId="{6EFA4445-D0C5-48A9-B3A2-8B55AB4D2136}" srcOrd="0" destOrd="0" parTransId="{B06A80E5-CAC2-4661-B8A2-24C53755557C}" sibTransId="{F44991C0-EABA-437C-99EA-2EF5B1FA7D3D}"/>
    <dgm:cxn modelId="{548ADEFF-E676-42AF-BB2D-AC7E595AA57A}" srcId="{7B5AE02B-A390-4D1A-9B40-24769868023F}" destId="{D35D442D-8BD0-40C5-8576-93B696E94AE9}" srcOrd="0" destOrd="0" parTransId="{61165D33-2AC7-43CF-B5B4-24417C6227B4}" sibTransId="{C3CF166E-ABD7-4D29-BC2B-7528357073A7}"/>
    <dgm:cxn modelId="{FC8CF302-DC43-40DD-BC4C-DD3F9E6CD441}" type="presParOf" srcId="{B6999237-C513-479B-8AB1-38FA7C0B1756}" destId="{EBD69006-1068-48B1-9DC3-250D8A060FCC}" srcOrd="0" destOrd="0" presId="urn:microsoft.com/office/officeart/2011/layout/TabList"/>
    <dgm:cxn modelId="{86780D87-C690-46B7-A579-4E68A9399EF9}" type="presParOf" srcId="{EBD69006-1068-48B1-9DC3-250D8A060FCC}" destId="{0D47CABC-47FB-4C64-A6C3-FDDEFCD96524}" srcOrd="0" destOrd="0" presId="urn:microsoft.com/office/officeart/2011/layout/TabList"/>
    <dgm:cxn modelId="{01125597-1A86-4018-8A72-9D61D33DFC94}" type="presParOf" srcId="{EBD69006-1068-48B1-9DC3-250D8A060FCC}" destId="{77653FEE-1189-474A-A0E0-60F99EAEA3F5}" srcOrd="1" destOrd="0" presId="urn:microsoft.com/office/officeart/2011/layout/TabList"/>
    <dgm:cxn modelId="{89F9B563-ADE1-418C-A9BE-EE27453F1630}" type="presParOf" srcId="{EBD69006-1068-48B1-9DC3-250D8A060FCC}" destId="{C20CD5AE-8EDD-47C2-A029-E938C1AAD0C8}" srcOrd="2" destOrd="0" presId="urn:microsoft.com/office/officeart/2011/layout/TabList"/>
    <dgm:cxn modelId="{6ECD5E13-65C1-4C20-8C35-F7352014F30D}" type="presParOf" srcId="{B6999237-C513-479B-8AB1-38FA7C0B1756}" destId="{90755D3C-D536-4B86-A07C-2C5C9AA65809}" srcOrd="1" destOrd="0" presId="urn:microsoft.com/office/officeart/2011/layout/TabList"/>
    <dgm:cxn modelId="{FADDC4DB-B346-48B5-9966-F9F80BD2B7D2}" type="presParOf" srcId="{B6999237-C513-479B-8AB1-38FA7C0B1756}" destId="{7134D14B-44DB-4130-8BEF-698DE77890B1}" srcOrd="2" destOrd="0" presId="urn:microsoft.com/office/officeart/2011/layout/TabList"/>
    <dgm:cxn modelId="{38D3C677-7BC1-4D39-9844-EFC19375950A}" type="presParOf" srcId="{B6999237-C513-479B-8AB1-38FA7C0B1756}" destId="{8AC7F7C0-98DF-4651-A5E0-7C202AFC0565}" srcOrd="3" destOrd="0" presId="urn:microsoft.com/office/officeart/2011/layout/TabList"/>
    <dgm:cxn modelId="{C6680DE4-3F12-4CD9-BC08-B928CCEFE71B}" type="presParOf" srcId="{8AC7F7C0-98DF-4651-A5E0-7C202AFC0565}" destId="{4C7B90BE-7307-4D5B-AB5D-B39762FFA483}" srcOrd="0" destOrd="0" presId="urn:microsoft.com/office/officeart/2011/layout/TabList"/>
    <dgm:cxn modelId="{A4530847-7FDF-4CC8-B440-0120F2AC5204}" type="presParOf" srcId="{8AC7F7C0-98DF-4651-A5E0-7C202AFC0565}" destId="{DA542F8E-F4EB-4F78-A45F-AA3B8521E0E8}" srcOrd="1" destOrd="0" presId="urn:microsoft.com/office/officeart/2011/layout/TabList"/>
    <dgm:cxn modelId="{C78BF5F9-8F79-4AA2-BCD6-1917D1825786}" type="presParOf" srcId="{8AC7F7C0-98DF-4651-A5E0-7C202AFC0565}" destId="{F1A8E946-9575-4A46-BC7D-16FC657C2C8B}" srcOrd="2" destOrd="0" presId="urn:microsoft.com/office/officeart/2011/layout/TabList"/>
    <dgm:cxn modelId="{A83EC2A1-753F-425C-BE25-00501E15CF6A}" type="presParOf" srcId="{B6999237-C513-479B-8AB1-38FA7C0B1756}" destId="{803C4FA5-C97D-4FFE-A3D7-0ED9B0125718}" srcOrd="4" destOrd="0" presId="urn:microsoft.com/office/officeart/2011/layout/TabList"/>
    <dgm:cxn modelId="{AF1C8E63-5AA1-41CC-B285-C10A8A42277E}" type="presParOf" srcId="{B6999237-C513-479B-8AB1-38FA7C0B1756}" destId="{2ED1CDCE-37E5-4A65-A703-CC7D230BABE2}" srcOrd="5" destOrd="0" presId="urn:microsoft.com/office/officeart/2011/layout/TabList"/>
    <dgm:cxn modelId="{C90DFC4F-215A-41AC-9023-BD55B101ADB6}" type="presParOf" srcId="{B6999237-C513-479B-8AB1-38FA7C0B1756}" destId="{FCE41A9E-2BFF-4D5A-9FFA-E524044EC376}" srcOrd="6" destOrd="0" presId="urn:microsoft.com/office/officeart/2011/layout/TabList"/>
    <dgm:cxn modelId="{9034D827-3B9F-4B26-B5B2-41780AEC74B3}" type="presParOf" srcId="{FCE41A9E-2BFF-4D5A-9FFA-E524044EC376}" destId="{4510D093-659D-4B11-A694-610E1ADE20FB}" srcOrd="0" destOrd="0" presId="urn:microsoft.com/office/officeart/2011/layout/TabList"/>
    <dgm:cxn modelId="{A2FCFA0C-901F-48F2-981F-1F588A8B739A}" type="presParOf" srcId="{FCE41A9E-2BFF-4D5A-9FFA-E524044EC376}" destId="{91089578-78D9-44ED-B06E-C32F51C5A1F8}" srcOrd="1" destOrd="0" presId="urn:microsoft.com/office/officeart/2011/layout/TabList"/>
    <dgm:cxn modelId="{EB004C4E-D38E-4DE7-9F12-18AC0086AA7C}" type="presParOf" srcId="{FCE41A9E-2BFF-4D5A-9FFA-E524044EC376}" destId="{A4C00B51-A88B-4052-B494-705B744A16E1}" srcOrd="2" destOrd="0" presId="urn:microsoft.com/office/officeart/2011/layout/TabList"/>
    <dgm:cxn modelId="{67DE9872-67D6-42F8-B9CF-E2287283BC36}" type="presParOf" srcId="{B6999237-C513-479B-8AB1-38FA7C0B1756}" destId="{F3835965-3087-4A9E-90C0-678878C3372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E6D9E5-DEBC-4739-AAB2-791D304FE7F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4FD3F-FAE7-408B-B48B-C09D2AE24DA4}">
      <dgm:prSet phldrT="[Text]" custT="1"/>
      <dgm:spPr/>
      <dgm:t>
        <a:bodyPr/>
        <a:lstStyle/>
        <a:p>
          <a:r>
            <a:rPr lang="zh-CN" altLang="en-US" sz="4400" b="1" dirty="0"/>
            <a:t>李安</a:t>
          </a:r>
          <a:endParaRPr lang="en-US" sz="4400" b="1" dirty="0"/>
        </a:p>
      </dgm:t>
    </dgm:pt>
    <dgm:pt modelId="{AD4E252C-52BA-4AF5-A8AB-93CFB2D64C45}" type="parTrans" cxnId="{03C920CF-B6A5-4BA8-BC74-CE17095F055D}">
      <dgm:prSet/>
      <dgm:spPr/>
      <dgm:t>
        <a:bodyPr/>
        <a:lstStyle/>
        <a:p>
          <a:endParaRPr lang="en-US"/>
        </a:p>
      </dgm:t>
    </dgm:pt>
    <dgm:pt modelId="{A16E0336-FC92-4BEC-84D7-B3A6E665DA19}" type="sibTrans" cxnId="{03C920CF-B6A5-4BA8-BC74-CE17095F055D}">
      <dgm:prSet/>
      <dgm:spPr/>
      <dgm:t>
        <a:bodyPr/>
        <a:lstStyle/>
        <a:p>
          <a:endParaRPr lang="en-US"/>
        </a:p>
      </dgm:t>
    </dgm:pt>
    <dgm:pt modelId="{9A62CB9A-A166-4BD1-83EC-8A577C7A377A}">
      <dgm:prSet phldrT="[Text]" custT="1"/>
      <dgm:spPr/>
      <dgm:t>
        <a:bodyPr/>
        <a:lstStyle/>
        <a:p>
          <a:r>
            <a:rPr lang="zh-CN" altLang="en-US" sz="4000" b="1" dirty="0"/>
            <a:t>美国著名电影导演</a:t>
          </a:r>
          <a:endParaRPr lang="en-US" sz="4000" b="1" dirty="0"/>
        </a:p>
      </dgm:t>
    </dgm:pt>
    <dgm:pt modelId="{2E16BF89-0EDB-4A32-8D59-E7E10A97C813}" type="parTrans" cxnId="{3D675742-A5CC-4A08-A205-D747179A1F78}">
      <dgm:prSet/>
      <dgm:spPr/>
      <dgm:t>
        <a:bodyPr/>
        <a:lstStyle/>
        <a:p>
          <a:endParaRPr lang="en-US"/>
        </a:p>
      </dgm:t>
    </dgm:pt>
    <dgm:pt modelId="{E6343C92-E1CF-457D-8C3D-DE532FCA1143}" type="sibTrans" cxnId="{3D675742-A5CC-4A08-A205-D747179A1F78}">
      <dgm:prSet/>
      <dgm:spPr/>
      <dgm:t>
        <a:bodyPr/>
        <a:lstStyle/>
        <a:p>
          <a:endParaRPr lang="en-US"/>
        </a:p>
      </dgm:t>
    </dgm:pt>
    <dgm:pt modelId="{D9BF107B-2525-4679-BFFB-FA7BF23C8DCF}">
      <dgm:prSet phldrT="[Text]" custT="1"/>
      <dgm:spPr/>
      <dgm:t>
        <a:bodyPr/>
        <a:lstStyle/>
        <a:p>
          <a:r>
            <a:rPr lang="en-US" altLang="zh-CN" sz="3600" dirty="0">
              <a:solidFill>
                <a:srgbClr val="0070C0"/>
              </a:solidFill>
            </a:rPr>
            <a:t>safe</a:t>
          </a:r>
          <a:endParaRPr lang="en-US" sz="3600" dirty="0">
            <a:solidFill>
              <a:srgbClr val="0070C0"/>
            </a:solidFill>
          </a:endParaRPr>
        </a:p>
      </dgm:t>
    </dgm:pt>
    <dgm:pt modelId="{4A927498-AC54-4439-9E30-FBC77FBD5024}" type="parTrans" cxnId="{F44CD59A-612B-469B-AB75-253CD68034CC}">
      <dgm:prSet/>
      <dgm:spPr/>
      <dgm:t>
        <a:bodyPr/>
        <a:lstStyle/>
        <a:p>
          <a:endParaRPr lang="en-US"/>
        </a:p>
      </dgm:t>
    </dgm:pt>
    <dgm:pt modelId="{6421E105-6B78-41CF-88D2-D02F87F33EF4}" type="sibTrans" cxnId="{F44CD59A-612B-469B-AB75-253CD68034CC}">
      <dgm:prSet/>
      <dgm:spPr/>
      <dgm:t>
        <a:bodyPr/>
        <a:lstStyle/>
        <a:p>
          <a:endParaRPr lang="en-US"/>
        </a:p>
      </dgm:t>
    </dgm:pt>
    <dgm:pt modelId="{355CB8B6-BB0B-46DF-AB5B-E4193AB9C173}">
      <dgm:prSet phldrT="[Text]" custT="1"/>
      <dgm:spPr/>
      <dgm:t>
        <a:bodyPr/>
        <a:lstStyle/>
        <a:p>
          <a:r>
            <a:rPr lang="zh-CN" altLang="en-US" sz="4000" b="1" dirty="0"/>
            <a:t>林书豪</a:t>
          </a:r>
          <a:endParaRPr lang="en-US" sz="4000" b="1" dirty="0"/>
        </a:p>
      </dgm:t>
    </dgm:pt>
    <dgm:pt modelId="{2BFC2D54-1DA0-4B07-89FD-1474E53FF8EF}" type="parTrans" cxnId="{EF41FA43-739A-4F39-A095-DC77872700DD}">
      <dgm:prSet/>
      <dgm:spPr/>
      <dgm:t>
        <a:bodyPr/>
        <a:lstStyle/>
        <a:p>
          <a:endParaRPr lang="en-US"/>
        </a:p>
      </dgm:t>
    </dgm:pt>
    <dgm:pt modelId="{039EC1A4-59B4-4499-BC9E-B4F0EDB4F090}" type="sibTrans" cxnId="{EF41FA43-739A-4F39-A095-DC77872700DD}">
      <dgm:prSet/>
      <dgm:spPr/>
      <dgm:t>
        <a:bodyPr/>
        <a:lstStyle/>
        <a:p>
          <a:endParaRPr lang="en-US"/>
        </a:p>
      </dgm:t>
    </dgm:pt>
    <dgm:pt modelId="{CFB93874-221E-4AFE-8022-07C2C9A154B4}">
      <dgm:prSet phldrT="[Text]" custT="1"/>
      <dgm:spPr/>
      <dgm:t>
        <a:bodyPr/>
        <a:lstStyle/>
        <a:p>
          <a:r>
            <a:rPr lang="zh-CN" altLang="en-US" sz="4000" b="1" dirty="0"/>
            <a:t>著名篮球运动员</a:t>
          </a:r>
          <a:endParaRPr lang="en-US" sz="4000" b="1" dirty="0"/>
        </a:p>
      </dgm:t>
    </dgm:pt>
    <dgm:pt modelId="{E06628CC-FA2A-4460-8CAF-B5E5A2C1DD4E}" type="parTrans" cxnId="{42E7DA59-E7BB-4CA8-A167-C5444F36DFB7}">
      <dgm:prSet/>
      <dgm:spPr/>
      <dgm:t>
        <a:bodyPr/>
        <a:lstStyle/>
        <a:p>
          <a:endParaRPr lang="en-US"/>
        </a:p>
      </dgm:t>
    </dgm:pt>
    <dgm:pt modelId="{55414FD9-8B4E-4F5F-81E8-C5DD9018E7F6}" type="sibTrans" cxnId="{42E7DA59-E7BB-4CA8-A167-C5444F36DFB7}">
      <dgm:prSet/>
      <dgm:spPr/>
      <dgm:t>
        <a:bodyPr/>
        <a:lstStyle/>
        <a:p>
          <a:endParaRPr lang="en-US"/>
        </a:p>
      </dgm:t>
    </dgm:pt>
    <dgm:pt modelId="{520F4687-0C4E-4FCE-AC2D-8CCBDB46285C}">
      <dgm:prSet phldrT="[Text]" custT="1"/>
      <dgm:spPr/>
      <dgm:t>
        <a:bodyPr/>
        <a:lstStyle/>
        <a:p>
          <a:r>
            <a:rPr lang="en-US" altLang="zh-CN" sz="3600" dirty="0">
              <a:solidFill>
                <a:srgbClr val="0070C0"/>
              </a:solidFill>
            </a:rPr>
            <a:t>grand/heroic </a:t>
          </a:r>
          <a:endParaRPr lang="en-US" sz="3600" dirty="0">
            <a:solidFill>
              <a:srgbClr val="0070C0"/>
            </a:solidFill>
          </a:endParaRPr>
        </a:p>
      </dgm:t>
    </dgm:pt>
    <dgm:pt modelId="{F3D6746B-93B2-416D-92B3-B4AA4B171437}" type="parTrans" cxnId="{E80BE5A0-BF9A-457F-B916-E83A88DFF8E1}">
      <dgm:prSet/>
      <dgm:spPr/>
      <dgm:t>
        <a:bodyPr/>
        <a:lstStyle/>
        <a:p>
          <a:endParaRPr lang="en-US"/>
        </a:p>
      </dgm:t>
    </dgm:pt>
    <dgm:pt modelId="{7419C1C7-6EAB-421D-B834-3B4CC94FF4C8}" type="sibTrans" cxnId="{E80BE5A0-BF9A-457F-B916-E83A88DFF8E1}">
      <dgm:prSet/>
      <dgm:spPr/>
      <dgm:t>
        <a:bodyPr/>
        <a:lstStyle/>
        <a:p>
          <a:endParaRPr lang="en-US"/>
        </a:p>
      </dgm:t>
    </dgm:pt>
    <dgm:pt modelId="{0CFEB6C7-40DE-4F95-BB16-85D5230E3104}">
      <dgm:prSet phldrT="[Text]" custT="1"/>
      <dgm:spPr/>
      <dgm:t>
        <a:bodyPr/>
        <a:lstStyle/>
        <a:p>
          <a:r>
            <a:rPr lang="zh-CN" altLang="en-US" sz="4000" b="1" dirty="0"/>
            <a:t>成龙</a:t>
          </a:r>
          <a:endParaRPr lang="en-US" sz="4000" b="1" dirty="0"/>
        </a:p>
      </dgm:t>
    </dgm:pt>
    <dgm:pt modelId="{F0504898-7FA4-4AC3-992D-8D3C6D02AFE9}" type="parTrans" cxnId="{012EE025-8E80-4C23-8C8B-9BAC77AE4940}">
      <dgm:prSet/>
      <dgm:spPr/>
      <dgm:t>
        <a:bodyPr/>
        <a:lstStyle/>
        <a:p>
          <a:endParaRPr lang="en-US"/>
        </a:p>
      </dgm:t>
    </dgm:pt>
    <dgm:pt modelId="{B800CFC9-AC90-41B4-B95E-20762E1D4972}" type="sibTrans" cxnId="{012EE025-8E80-4C23-8C8B-9BAC77AE4940}">
      <dgm:prSet/>
      <dgm:spPr/>
      <dgm:t>
        <a:bodyPr/>
        <a:lstStyle/>
        <a:p>
          <a:endParaRPr lang="en-US"/>
        </a:p>
      </dgm:t>
    </dgm:pt>
    <dgm:pt modelId="{B4D6082A-BA48-4550-AC40-E078563570B3}">
      <dgm:prSet phldrT="[Text]" custT="1"/>
      <dgm:spPr/>
      <dgm:t>
        <a:bodyPr/>
        <a:lstStyle/>
        <a:p>
          <a:r>
            <a:rPr lang="zh-CN" altLang="en-US" sz="4000" b="1" dirty="0"/>
            <a:t>著名香港电影演员</a:t>
          </a:r>
          <a:endParaRPr lang="en-US" sz="4000" b="1" dirty="0"/>
        </a:p>
      </dgm:t>
    </dgm:pt>
    <dgm:pt modelId="{CDBCF79C-3BE2-4906-AD15-99B16E2B1F1A}" type="parTrans" cxnId="{6629BCF6-F672-45A2-B68B-ACA6B95C701C}">
      <dgm:prSet/>
      <dgm:spPr/>
      <dgm:t>
        <a:bodyPr/>
        <a:lstStyle/>
        <a:p>
          <a:endParaRPr lang="en-US"/>
        </a:p>
      </dgm:t>
    </dgm:pt>
    <dgm:pt modelId="{33A8A87A-A7BD-4A70-A956-87684E0188F7}" type="sibTrans" cxnId="{6629BCF6-F672-45A2-B68B-ACA6B95C701C}">
      <dgm:prSet/>
      <dgm:spPr/>
      <dgm:t>
        <a:bodyPr/>
        <a:lstStyle/>
        <a:p>
          <a:endParaRPr lang="en-US"/>
        </a:p>
      </dgm:t>
    </dgm:pt>
    <dgm:pt modelId="{2E51419F-DAD3-4DB5-97A5-F94512855D7C}">
      <dgm:prSet phldrT="[Text]" custT="1"/>
      <dgm:spPr/>
      <dgm:t>
        <a:bodyPr/>
        <a:lstStyle/>
        <a:p>
          <a:r>
            <a:rPr lang="en-US" altLang="zh-CN" sz="3600" dirty="0">
              <a:solidFill>
                <a:srgbClr val="0070C0"/>
              </a:solidFill>
            </a:rPr>
            <a:t>dragon</a:t>
          </a:r>
          <a:endParaRPr lang="en-US" sz="3600" dirty="0">
            <a:solidFill>
              <a:srgbClr val="0070C0"/>
            </a:solidFill>
          </a:endParaRPr>
        </a:p>
      </dgm:t>
    </dgm:pt>
    <dgm:pt modelId="{49C4A3C5-B42F-4041-ACDE-A172DDCE6695}" type="parTrans" cxnId="{8EA7FF7C-C850-4CB9-B542-EE21790C14BD}">
      <dgm:prSet/>
      <dgm:spPr/>
      <dgm:t>
        <a:bodyPr/>
        <a:lstStyle/>
        <a:p>
          <a:endParaRPr lang="en-US"/>
        </a:p>
      </dgm:t>
    </dgm:pt>
    <dgm:pt modelId="{9BEDD551-FAEE-46D1-B3C0-3427220617C5}" type="sibTrans" cxnId="{8EA7FF7C-C850-4CB9-B542-EE21790C14BD}">
      <dgm:prSet/>
      <dgm:spPr/>
      <dgm:t>
        <a:bodyPr/>
        <a:lstStyle/>
        <a:p>
          <a:endParaRPr lang="en-US"/>
        </a:p>
      </dgm:t>
    </dgm:pt>
    <dgm:pt modelId="{4C51D1C7-9DBB-47E6-9E1D-4176F77F70ED}" type="pres">
      <dgm:prSet presAssocID="{3FE6D9E5-DEBC-4739-AAB2-791D304FE7F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9E2984D-AFA4-4FDC-AF49-234C0C2DF7D2}" type="pres">
      <dgm:prSet presAssocID="{6974FD3F-FAE7-408B-B48B-C09D2AE24DA4}" presName="composite" presStyleCnt="0"/>
      <dgm:spPr/>
    </dgm:pt>
    <dgm:pt modelId="{93DD08FA-58B0-4283-9839-76160B5C5144}" type="pres">
      <dgm:prSet presAssocID="{6974FD3F-FAE7-408B-B48B-C09D2AE24DA4}" presName="FirstChild" presStyleLbl="revTx" presStyleIdx="0" presStyleCnt="6" custLinFactNeighborX="684" custLinFactNeighborY="31644">
        <dgm:presLayoutVars>
          <dgm:chMax val="0"/>
          <dgm:chPref val="0"/>
          <dgm:bulletEnabled val="1"/>
        </dgm:presLayoutVars>
      </dgm:prSet>
      <dgm:spPr/>
    </dgm:pt>
    <dgm:pt modelId="{26E3C4C0-B8A5-42E8-807C-95CB88C90E48}" type="pres">
      <dgm:prSet presAssocID="{6974FD3F-FAE7-408B-B48B-C09D2AE24DA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7F3825D1-2443-45C9-8E88-ED756B9A9AD0}" type="pres">
      <dgm:prSet presAssocID="{6974FD3F-FAE7-408B-B48B-C09D2AE24DA4}" presName="Accent" presStyleLbl="parChTrans1D1" presStyleIdx="0" presStyleCnt="3"/>
      <dgm:spPr/>
    </dgm:pt>
    <dgm:pt modelId="{EB32BB46-1B08-4309-AC2F-5DF326D3496A}" type="pres">
      <dgm:prSet presAssocID="{6974FD3F-FAE7-408B-B48B-C09D2AE24DA4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2149BC9-63E8-4547-9CA6-4851217CD4F0}" type="pres">
      <dgm:prSet presAssocID="{A16E0336-FC92-4BEC-84D7-B3A6E665DA19}" presName="sibTrans" presStyleCnt="0"/>
      <dgm:spPr/>
    </dgm:pt>
    <dgm:pt modelId="{91F03A9D-E718-4A98-9920-8D121E0AB2CD}" type="pres">
      <dgm:prSet presAssocID="{355CB8B6-BB0B-46DF-AB5B-E4193AB9C173}" presName="composite" presStyleCnt="0"/>
      <dgm:spPr/>
    </dgm:pt>
    <dgm:pt modelId="{D875C0A4-8D73-417C-8D1D-517FBA313960}" type="pres">
      <dgm:prSet presAssocID="{355CB8B6-BB0B-46DF-AB5B-E4193AB9C173}" presName="FirstChild" presStyleLbl="revTx" presStyleIdx="2" presStyleCnt="6" custScaleX="97688" custScaleY="185050" custLinFactNeighborX="4884" custLinFactNeighborY="7259">
        <dgm:presLayoutVars>
          <dgm:chMax val="0"/>
          <dgm:chPref val="0"/>
          <dgm:bulletEnabled val="1"/>
        </dgm:presLayoutVars>
      </dgm:prSet>
      <dgm:spPr/>
    </dgm:pt>
    <dgm:pt modelId="{90B11BF9-5D1B-4670-A60B-B1E02C8FC4D1}" type="pres">
      <dgm:prSet presAssocID="{355CB8B6-BB0B-46DF-AB5B-E4193AB9C173}" presName="Parent" presStyleLbl="alignNode1" presStyleIdx="1" presStyleCnt="3" custScaleX="131696">
        <dgm:presLayoutVars>
          <dgm:chMax val="3"/>
          <dgm:chPref val="3"/>
          <dgm:bulletEnabled val="1"/>
        </dgm:presLayoutVars>
      </dgm:prSet>
      <dgm:spPr/>
    </dgm:pt>
    <dgm:pt modelId="{2E77D1DE-79C3-4BFF-94ED-BD127EDB745B}" type="pres">
      <dgm:prSet presAssocID="{355CB8B6-BB0B-46DF-AB5B-E4193AB9C173}" presName="Accent" presStyleLbl="parChTrans1D1" presStyleIdx="1" presStyleCnt="3"/>
      <dgm:spPr/>
    </dgm:pt>
    <dgm:pt modelId="{AA0D1098-C99F-4016-9A49-A94F195DFD28}" type="pres">
      <dgm:prSet presAssocID="{355CB8B6-BB0B-46DF-AB5B-E4193AB9C17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71CE9B1D-B90F-4017-ADA6-3135636276F1}" type="pres">
      <dgm:prSet presAssocID="{039EC1A4-59B4-4499-BC9E-B4F0EDB4F090}" presName="sibTrans" presStyleCnt="0"/>
      <dgm:spPr/>
    </dgm:pt>
    <dgm:pt modelId="{7A679940-7439-4993-A4AA-A72639B63EC8}" type="pres">
      <dgm:prSet presAssocID="{0CFEB6C7-40DE-4F95-BB16-85D5230E3104}" presName="composite" presStyleCnt="0"/>
      <dgm:spPr/>
    </dgm:pt>
    <dgm:pt modelId="{17F59EB3-6AEC-4D94-9FC4-CD6573B8BA87}" type="pres">
      <dgm:prSet presAssocID="{0CFEB6C7-40DE-4F95-BB16-85D5230E3104}" presName="FirstChild" presStyleLbl="revTx" presStyleIdx="4" presStyleCnt="6" custScaleX="94090" custLinFactNeighborX="10754" custLinFactNeighborY="16691">
        <dgm:presLayoutVars>
          <dgm:chMax val="0"/>
          <dgm:chPref val="0"/>
          <dgm:bulletEnabled val="1"/>
        </dgm:presLayoutVars>
      </dgm:prSet>
      <dgm:spPr/>
    </dgm:pt>
    <dgm:pt modelId="{624A7D81-793D-4D04-96A0-BFE2D3E35962}" type="pres">
      <dgm:prSet presAssocID="{0CFEB6C7-40DE-4F95-BB16-85D5230E3104}" presName="Parent" presStyleLbl="alignNode1" presStyleIdx="2" presStyleCnt="3" custScaleX="103893" custLinFactNeighborX="973" custLinFactNeighborY="-679">
        <dgm:presLayoutVars>
          <dgm:chMax val="3"/>
          <dgm:chPref val="3"/>
          <dgm:bulletEnabled val="1"/>
        </dgm:presLayoutVars>
      </dgm:prSet>
      <dgm:spPr/>
    </dgm:pt>
    <dgm:pt modelId="{D74D93E5-8E03-4457-B662-9374894F4D98}" type="pres">
      <dgm:prSet presAssocID="{0CFEB6C7-40DE-4F95-BB16-85D5230E3104}" presName="Accent" presStyleLbl="parChTrans1D1" presStyleIdx="2" presStyleCnt="3"/>
      <dgm:spPr/>
    </dgm:pt>
    <dgm:pt modelId="{A3E946DA-E939-41EC-AFEC-4704E3501E62}" type="pres">
      <dgm:prSet presAssocID="{0CFEB6C7-40DE-4F95-BB16-85D5230E3104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12EE025-8E80-4C23-8C8B-9BAC77AE4940}" srcId="{3FE6D9E5-DEBC-4739-AAB2-791D304FE7FF}" destId="{0CFEB6C7-40DE-4F95-BB16-85D5230E3104}" srcOrd="2" destOrd="0" parTransId="{F0504898-7FA4-4AC3-992D-8D3C6D02AFE9}" sibTransId="{B800CFC9-AC90-41B4-B95E-20762E1D4972}"/>
    <dgm:cxn modelId="{4EDE3328-BB03-4B39-9E0F-B183A2EA26B1}" type="presOf" srcId="{6974FD3F-FAE7-408B-B48B-C09D2AE24DA4}" destId="{26E3C4C0-B8A5-42E8-807C-95CB88C90E48}" srcOrd="0" destOrd="0" presId="urn:microsoft.com/office/officeart/2011/layout/TabList"/>
    <dgm:cxn modelId="{6D059935-C19E-4575-9864-AC3F6A714A37}" type="presOf" srcId="{D9BF107B-2525-4679-BFFB-FA7BF23C8DCF}" destId="{EB32BB46-1B08-4309-AC2F-5DF326D3496A}" srcOrd="0" destOrd="0" presId="urn:microsoft.com/office/officeart/2011/layout/TabList"/>
    <dgm:cxn modelId="{9AF7C238-ADD4-4796-951C-4068750DE016}" type="presOf" srcId="{0CFEB6C7-40DE-4F95-BB16-85D5230E3104}" destId="{624A7D81-793D-4D04-96A0-BFE2D3E35962}" srcOrd="0" destOrd="0" presId="urn:microsoft.com/office/officeart/2011/layout/TabList"/>
    <dgm:cxn modelId="{3D675742-A5CC-4A08-A205-D747179A1F78}" srcId="{6974FD3F-FAE7-408B-B48B-C09D2AE24DA4}" destId="{9A62CB9A-A166-4BD1-83EC-8A577C7A377A}" srcOrd="0" destOrd="0" parTransId="{2E16BF89-0EDB-4A32-8D59-E7E10A97C813}" sibTransId="{E6343C92-E1CF-457D-8C3D-DE532FCA1143}"/>
    <dgm:cxn modelId="{EF41FA43-739A-4F39-A095-DC77872700DD}" srcId="{3FE6D9E5-DEBC-4739-AAB2-791D304FE7FF}" destId="{355CB8B6-BB0B-46DF-AB5B-E4193AB9C173}" srcOrd="1" destOrd="0" parTransId="{2BFC2D54-1DA0-4B07-89FD-1474E53FF8EF}" sibTransId="{039EC1A4-59B4-4499-BC9E-B4F0EDB4F090}"/>
    <dgm:cxn modelId="{42E7DA59-E7BB-4CA8-A167-C5444F36DFB7}" srcId="{355CB8B6-BB0B-46DF-AB5B-E4193AB9C173}" destId="{CFB93874-221E-4AFE-8022-07C2C9A154B4}" srcOrd="0" destOrd="0" parTransId="{E06628CC-FA2A-4460-8CAF-B5E5A2C1DD4E}" sibTransId="{55414FD9-8B4E-4F5F-81E8-C5DD9018E7F6}"/>
    <dgm:cxn modelId="{8EA7FF7C-C850-4CB9-B542-EE21790C14BD}" srcId="{0CFEB6C7-40DE-4F95-BB16-85D5230E3104}" destId="{2E51419F-DAD3-4DB5-97A5-F94512855D7C}" srcOrd="1" destOrd="0" parTransId="{49C4A3C5-B42F-4041-ACDE-A172DDCE6695}" sibTransId="{9BEDD551-FAEE-46D1-B3C0-3427220617C5}"/>
    <dgm:cxn modelId="{2D632288-10F3-4038-9F99-3BA6B89393C6}" type="presOf" srcId="{2E51419F-DAD3-4DB5-97A5-F94512855D7C}" destId="{A3E946DA-E939-41EC-AFEC-4704E3501E62}" srcOrd="0" destOrd="0" presId="urn:microsoft.com/office/officeart/2011/layout/TabList"/>
    <dgm:cxn modelId="{25CB8E8A-4B0D-409A-B794-A9C27D54C2E5}" type="presOf" srcId="{355CB8B6-BB0B-46DF-AB5B-E4193AB9C173}" destId="{90B11BF9-5D1B-4670-A60B-B1E02C8FC4D1}" srcOrd="0" destOrd="0" presId="urn:microsoft.com/office/officeart/2011/layout/TabList"/>
    <dgm:cxn modelId="{F44CD59A-612B-469B-AB75-253CD68034CC}" srcId="{6974FD3F-FAE7-408B-B48B-C09D2AE24DA4}" destId="{D9BF107B-2525-4679-BFFB-FA7BF23C8DCF}" srcOrd="1" destOrd="0" parTransId="{4A927498-AC54-4439-9E30-FBC77FBD5024}" sibTransId="{6421E105-6B78-41CF-88D2-D02F87F33EF4}"/>
    <dgm:cxn modelId="{E80BE5A0-BF9A-457F-B916-E83A88DFF8E1}" srcId="{355CB8B6-BB0B-46DF-AB5B-E4193AB9C173}" destId="{520F4687-0C4E-4FCE-AC2D-8CCBDB46285C}" srcOrd="1" destOrd="0" parTransId="{F3D6746B-93B2-416D-92B3-B4AA4B171437}" sibTransId="{7419C1C7-6EAB-421D-B834-3B4CC94FF4C8}"/>
    <dgm:cxn modelId="{125D57B1-B884-499A-B92C-6F6776ABA2EC}" type="presOf" srcId="{520F4687-0C4E-4FCE-AC2D-8CCBDB46285C}" destId="{AA0D1098-C99F-4016-9A49-A94F195DFD28}" srcOrd="0" destOrd="0" presId="urn:microsoft.com/office/officeart/2011/layout/TabList"/>
    <dgm:cxn modelId="{03C920CF-B6A5-4BA8-BC74-CE17095F055D}" srcId="{3FE6D9E5-DEBC-4739-AAB2-791D304FE7FF}" destId="{6974FD3F-FAE7-408B-B48B-C09D2AE24DA4}" srcOrd="0" destOrd="0" parTransId="{AD4E252C-52BA-4AF5-A8AB-93CFB2D64C45}" sibTransId="{A16E0336-FC92-4BEC-84D7-B3A6E665DA19}"/>
    <dgm:cxn modelId="{CBEAD0D3-1597-4A10-A88D-1FB46524BD0B}" type="presOf" srcId="{B4D6082A-BA48-4550-AC40-E078563570B3}" destId="{17F59EB3-6AEC-4D94-9FC4-CD6573B8BA87}" srcOrd="0" destOrd="0" presId="urn:microsoft.com/office/officeart/2011/layout/TabList"/>
    <dgm:cxn modelId="{8FE802DA-2B68-473A-AFC7-E22D38C16B4E}" type="presOf" srcId="{9A62CB9A-A166-4BD1-83EC-8A577C7A377A}" destId="{93DD08FA-58B0-4283-9839-76160B5C5144}" srcOrd="0" destOrd="0" presId="urn:microsoft.com/office/officeart/2011/layout/TabList"/>
    <dgm:cxn modelId="{7FF65EE1-42C5-48B0-9251-4317F384FE24}" type="presOf" srcId="{3FE6D9E5-DEBC-4739-AAB2-791D304FE7FF}" destId="{4C51D1C7-9DBB-47E6-9E1D-4176F77F70ED}" srcOrd="0" destOrd="0" presId="urn:microsoft.com/office/officeart/2011/layout/TabList"/>
    <dgm:cxn modelId="{1A37E0E8-EDAC-4DED-8B6C-CFF3CF2CC012}" type="presOf" srcId="{CFB93874-221E-4AFE-8022-07C2C9A154B4}" destId="{D875C0A4-8D73-417C-8D1D-517FBA313960}" srcOrd="0" destOrd="0" presId="urn:microsoft.com/office/officeart/2011/layout/TabList"/>
    <dgm:cxn modelId="{6629BCF6-F672-45A2-B68B-ACA6B95C701C}" srcId="{0CFEB6C7-40DE-4F95-BB16-85D5230E3104}" destId="{B4D6082A-BA48-4550-AC40-E078563570B3}" srcOrd="0" destOrd="0" parTransId="{CDBCF79C-3BE2-4906-AD15-99B16E2B1F1A}" sibTransId="{33A8A87A-A7BD-4A70-A956-87684E0188F7}"/>
    <dgm:cxn modelId="{D565952E-5559-4113-AE2E-F03BE6DE1A91}" type="presParOf" srcId="{4C51D1C7-9DBB-47E6-9E1D-4176F77F70ED}" destId="{19E2984D-AFA4-4FDC-AF49-234C0C2DF7D2}" srcOrd="0" destOrd="0" presId="urn:microsoft.com/office/officeart/2011/layout/TabList"/>
    <dgm:cxn modelId="{05DD5341-8BA1-4328-AC26-24B5E94B84BB}" type="presParOf" srcId="{19E2984D-AFA4-4FDC-AF49-234C0C2DF7D2}" destId="{93DD08FA-58B0-4283-9839-76160B5C5144}" srcOrd="0" destOrd="0" presId="urn:microsoft.com/office/officeart/2011/layout/TabList"/>
    <dgm:cxn modelId="{73A9EB1A-FA16-46B4-971A-40A6AE330052}" type="presParOf" srcId="{19E2984D-AFA4-4FDC-AF49-234C0C2DF7D2}" destId="{26E3C4C0-B8A5-42E8-807C-95CB88C90E48}" srcOrd="1" destOrd="0" presId="urn:microsoft.com/office/officeart/2011/layout/TabList"/>
    <dgm:cxn modelId="{A62DBB8F-4B94-4CFF-BAF9-197D04340A7E}" type="presParOf" srcId="{19E2984D-AFA4-4FDC-AF49-234C0C2DF7D2}" destId="{7F3825D1-2443-45C9-8E88-ED756B9A9AD0}" srcOrd="2" destOrd="0" presId="urn:microsoft.com/office/officeart/2011/layout/TabList"/>
    <dgm:cxn modelId="{0D62833A-36F9-4E4F-ADF0-7F458C78FF77}" type="presParOf" srcId="{4C51D1C7-9DBB-47E6-9E1D-4176F77F70ED}" destId="{EB32BB46-1B08-4309-AC2F-5DF326D3496A}" srcOrd="1" destOrd="0" presId="urn:microsoft.com/office/officeart/2011/layout/TabList"/>
    <dgm:cxn modelId="{79138685-92A2-4DEA-94D9-7DFA1CCA5189}" type="presParOf" srcId="{4C51D1C7-9DBB-47E6-9E1D-4176F77F70ED}" destId="{72149BC9-63E8-4547-9CA6-4851217CD4F0}" srcOrd="2" destOrd="0" presId="urn:microsoft.com/office/officeart/2011/layout/TabList"/>
    <dgm:cxn modelId="{BE1D0220-924F-4A31-B3AF-A813C0F43AD4}" type="presParOf" srcId="{4C51D1C7-9DBB-47E6-9E1D-4176F77F70ED}" destId="{91F03A9D-E718-4A98-9920-8D121E0AB2CD}" srcOrd="3" destOrd="0" presId="urn:microsoft.com/office/officeart/2011/layout/TabList"/>
    <dgm:cxn modelId="{DE60311B-9FE9-4CCD-AF76-2A169AD848AA}" type="presParOf" srcId="{91F03A9D-E718-4A98-9920-8D121E0AB2CD}" destId="{D875C0A4-8D73-417C-8D1D-517FBA313960}" srcOrd="0" destOrd="0" presId="urn:microsoft.com/office/officeart/2011/layout/TabList"/>
    <dgm:cxn modelId="{B5AE1FC1-AE4C-42E7-AA69-2A0BA84C28CA}" type="presParOf" srcId="{91F03A9D-E718-4A98-9920-8D121E0AB2CD}" destId="{90B11BF9-5D1B-4670-A60B-B1E02C8FC4D1}" srcOrd="1" destOrd="0" presId="urn:microsoft.com/office/officeart/2011/layout/TabList"/>
    <dgm:cxn modelId="{AE1FAF83-A92D-47DC-993A-1F2E0BE62DC1}" type="presParOf" srcId="{91F03A9D-E718-4A98-9920-8D121E0AB2CD}" destId="{2E77D1DE-79C3-4BFF-94ED-BD127EDB745B}" srcOrd="2" destOrd="0" presId="urn:microsoft.com/office/officeart/2011/layout/TabList"/>
    <dgm:cxn modelId="{2CA221D4-2A56-4565-860A-DA52A1BAC8A9}" type="presParOf" srcId="{4C51D1C7-9DBB-47E6-9E1D-4176F77F70ED}" destId="{AA0D1098-C99F-4016-9A49-A94F195DFD28}" srcOrd="4" destOrd="0" presId="urn:microsoft.com/office/officeart/2011/layout/TabList"/>
    <dgm:cxn modelId="{79B893DC-0599-4886-8AE5-1CF6841F3956}" type="presParOf" srcId="{4C51D1C7-9DBB-47E6-9E1D-4176F77F70ED}" destId="{71CE9B1D-B90F-4017-ADA6-3135636276F1}" srcOrd="5" destOrd="0" presId="urn:microsoft.com/office/officeart/2011/layout/TabList"/>
    <dgm:cxn modelId="{DB372673-59BA-47F4-A669-669726369FE9}" type="presParOf" srcId="{4C51D1C7-9DBB-47E6-9E1D-4176F77F70ED}" destId="{7A679940-7439-4993-A4AA-A72639B63EC8}" srcOrd="6" destOrd="0" presId="urn:microsoft.com/office/officeart/2011/layout/TabList"/>
    <dgm:cxn modelId="{1C0A15D2-6555-415C-92D6-941BF4FF3BA6}" type="presParOf" srcId="{7A679940-7439-4993-A4AA-A72639B63EC8}" destId="{17F59EB3-6AEC-4D94-9FC4-CD6573B8BA87}" srcOrd="0" destOrd="0" presId="urn:microsoft.com/office/officeart/2011/layout/TabList"/>
    <dgm:cxn modelId="{DF022A79-6C21-4654-8B60-AF77F0CA2483}" type="presParOf" srcId="{7A679940-7439-4993-A4AA-A72639B63EC8}" destId="{624A7D81-793D-4D04-96A0-BFE2D3E35962}" srcOrd="1" destOrd="0" presId="urn:microsoft.com/office/officeart/2011/layout/TabList"/>
    <dgm:cxn modelId="{64FA7530-0E5A-408D-BA21-87461F469EB3}" type="presParOf" srcId="{7A679940-7439-4993-A4AA-A72639B63EC8}" destId="{D74D93E5-8E03-4457-B662-9374894F4D98}" srcOrd="2" destOrd="0" presId="urn:microsoft.com/office/officeart/2011/layout/TabList"/>
    <dgm:cxn modelId="{3883A05F-63A4-444A-BE2D-415D66203ED8}" type="presParOf" srcId="{4C51D1C7-9DBB-47E6-9E1D-4176F77F70ED}" destId="{A3E946DA-E939-41EC-AFEC-4704E3501E6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637DCC-0F7F-4225-970D-4DC1F880B2C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CD1A52-15EE-4ABF-A673-83027A528AC0}">
      <dgm:prSet phldrT="[Text]"/>
      <dgm:spPr/>
      <dgm:t>
        <a:bodyPr/>
        <a:lstStyle/>
        <a:p>
          <a:r>
            <a:rPr lang="zh-CN" altLang="en-US" b="1" dirty="0"/>
            <a:t>怎么写？</a:t>
          </a:r>
          <a:endParaRPr lang="en-US" b="1" dirty="0"/>
        </a:p>
      </dgm:t>
    </dgm:pt>
    <dgm:pt modelId="{50BCAF0F-C447-46AB-A35A-FFE11F5809A7}" type="parTrans" cxnId="{383AECFF-44C3-42CA-812E-2BFA16E7D3CA}">
      <dgm:prSet/>
      <dgm:spPr/>
      <dgm:t>
        <a:bodyPr/>
        <a:lstStyle/>
        <a:p>
          <a:endParaRPr lang="en-US"/>
        </a:p>
      </dgm:t>
    </dgm:pt>
    <dgm:pt modelId="{47AFC884-4E42-4F83-AD13-60C9B07D782A}" type="sibTrans" cxnId="{383AECFF-44C3-42CA-812E-2BFA16E7D3CA}">
      <dgm:prSet/>
      <dgm:spPr/>
      <dgm:t>
        <a:bodyPr/>
        <a:lstStyle/>
        <a:p>
          <a:endParaRPr lang="en-US"/>
        </a:p>
      </dgm:t>
    </dgm:pt>
    <dgm:pt modelId="{AF5B37D7-9C45-4392-BB51-8CB6C739C2EE}">
      <dgm:prSet phldrT="[Text]"/>
      <dgm:spPr/>
      <dgm:t>
        <a:bodyPr/>
        <a:lstStyle/>
        <a:p>
          <a:r>
            <a:rPr lang="zh-CN" altLang="en-US" b="1" dirty="0"/>
            <a:t>怎么读</a:t>
          </a:r>
          <a:r>
            <a:rPr lang="zh-CN" altLang="en-US" dirty="0"/>
            <a:t>？</a:t>
          </a:r>
          <a:endParaRPr lang="en-US" dirty="0"/>
        </a:p>
      </dgm:t>
    </dgm:pt>
    <dgm:pt modelId="{116476C6-FFDF-47FB-A2A0-CDE7ECFD70E6}" type="parTrans" cxnId="{567B58CC-4721-4F94-94C1-1083F985116B}">
      <dgm:prSet/>
      <dgm:spPr/>
      <dgm:t>
        <a:bodyPr/>
        <a:lstStyle/>
        <a:p>
          <a:endParaRPr lang="en-US"/>
        </a:p>
      </dgm:t>
    </dgm:pt>
    <dgm:pt modelId="{FE38D4DF-350C-4638-880A-E5E32E4A7563}" type="sibTrans" cxnId="{567B58CC-4721-4F94-94C1-1083F985116B}">
      <dgm:prSet/>
      <dgm:spPr/>
      <dgm:t>
        <a:bodyPr/>
        <a:lstStyle/>
        <a:p>
          <a:endParaRPr lang="en-US"/>
        </a:p>
      </dgm:t>
    </dgm:pt>
    <dgm:pt modelId="{3206AC05-D037-40F2-B4BB-3FC63D1D794F}">
      <dgm:prSet phldrT="[Text]"/>
      <dgm:spPr/>
      <dgm:t>
        <a:bodyPr/>
        <a:lstStyle/>
        <a:p>
          <a:r>
            <a:rPr lang="zh-CN" altLang="en-US" b="1" dirty="0"/>
            <a:t>怎么解释</a:t>
          </a:r>
          <a:r>
            <a:rPr lang="zh-CN" altLang="en-US" dirty="0"/>
            <a:t>？</a:t>
          </a:r>
          <a:endParaRPr lang="en-US" dirty="0"/>
        </a:p>
      </dgm:t>
    </dgm:pt>
    <dgm:pt modelId="{3DAEB795-1872-4944-9179-25D4EF0881DF}" type="parTrans" cxnId="{2B9CF091-BD36-43F8-91CE-D0C0350384D3}">
      <dgm:prSet/>
      <dgm:spPr/>
      <dgm:t>
        <a:bodyPr/>
        <a:lstStyle/>
        <a:p>
          <a:endParaRPr lang="en-US"/>
        </a:p>
      </dgm:t>
    </dgm:pt>
    <dgm:pt modelId="{485E071E-E63B-42A4-B394-21838FB6F3D6}" type="sibTrans" cxnId="{2B9CF091-BD36-43F8-91CE-D0C0350384D3}">
      <dgm:prSet/>
      <dgm:spPr/>
      <dgm:t>
        <a:bodyPr/>
        <a:lstStyle/>
        <a:p>
          <a:endParaRPr lang="en-US"/>
        </a:p>
      </dgm:t>
    </dgm:pt>
    <dgm:pt modelId="{24A8BC87-6854-4D71-B5E9-E3E04B8BD5B9}" type="pres">
      <dgm:prSet presAssocID="{BC637DCC-0F7F-4225-970D-4DC1F880B2C7}" presName="arrowDiagram" presStyleCnt="0">
        <dgm:presLayoutVars>
          <dgm:chMax val="5"/>
          <dgm:dir/>
          <dgm:resizeHandles val="exact"/>
        </dgm:presLayoutVars>
      </dgm:prSet>
      <dgm:spPr/>
    </dgm:pt>
    <dgm:pt modelId="{292CD22D-E221-4BDC-B1CD-91C7715539FD}" type="pres">
      <dgm:prSet presAssocID="{BC637DCC-0F7F-4225-970D-4DC1F880B2C7}" presName="arrow" presStyleLbl="bgShp" presStyleIdx="0" presStyleCnt="1"/>
      <dgm:spPr/>
    </dgm:pt>
    <dgm:pt modelId="{298E1E80-6CF1-443A-A8CE-C9FB304FE8C4}" type="pres">
      <dgm:prSet presAssocID="{BC637DCC-0F7F-4225-970D-4DC1F880B2C7}" presName="arrowDiagram3" presStyleCnt="0"/>
      <dgm:spPr/>
    </dgm:pt>
    <dgm:pt modelId="{D64DB189-1B9F-4362-8F45-440E55A8C1C3}" type="pres">
      <dgm:prSet presAssocID="{D5CD1A52-15EE-4ABF-A673-83027A528AC0}" presName="bullet3a" presStyleLbl="node1" presStyleIdx="0" presStyleCnt="3"/>
      <dgm:spPr/>
    </dgm:pt>
    <dgm:pt modelId="{E1F5D07A-BA7F-4197-B066-CAB588AAFB8B}" type="pres">
      <dgm:prSet presAssocID="{D5CD1A52-15EE-4ABF-A673-83027A528AC0}" presName="textBox3a" presStyleLbl="revTx" presStyleIdx="0" presStyleCnt="3">
        <dgm:presLayoutVars>
          <dgm:bulletEnabled val="1"/>
        </dgm:presLayoutVars>
      </dgm:prSet>
      <dgm:spPr/>
    </dgm:pt>
    <dgm:pt modelId="{291176DC-0915-4B4D-9E27-BCF72F585261}" type="pres">
      <dgm:prSet presAssocID="{AF5B37D7-9C45-4392-BB51-8CB6C739C2EE}" presName="bullet3b" presStyleLbl="node1" presStyleIdx="1" presStyleCnt="3"/>
      <dgm:spPr/>
    </dgm:pt>
    <dgm:pt modelId="{D27B22F8-EF55-444E-B4C6-EEDFDB979B83}" type="pres">
      <dgm:prSet presAssocID="{AF5B37D7-9C45-4392-BB51-8CB6C739C2EE}" presName="textBox3b" presStyleLbl="revTx" presStyleIdx="1" presStyleCnt="3" custScaleX="153689">
        <dgm:presLayoutVars>
          <dgm:bulletEnabled val="1"/>
        </dgm:presLayoutVars>
      </dgm:prSet>
      <dgm:spPr/>
    </dgm:pt>
    <dgm:pt modelId="{6964AD9F-DF78-4188-960A-EFCE3262D85A}" type="pres">
      <dgm:prSet presAssocID="{3206AC05-D037-40F2-B4BB-3FC63D1D794F}" presName="bullet3c" presStyleLbl="node1" presStyleIdx="2" presStyleCnt="3"/>
      <dgm:spPr/>
    </dgm:pt>
    <dgm:pt modelId="{96D19BAA-FB4F-4548-A5FE-C35EEDE3EDE1}" type="pres">
      <dgm:prSet presAssocID="{3206AC05-D037-40F2-B4BB-3FC63D1D794F}" presName="textBox3c" presStyleLbl="revTx" presStyleIdx="2" presStyleCnt="3" custScaleX="197951">
        <dgm:presLayoutVars>
          <dgm:bulletEnabled val="1"/>
        </dgm:presLayoutVars>
      </dgm:prSet>
      <dgm:spPr/>
    </dgm:pt>
  </dgm:ptLst>
  <dgm:cxnLst>
    <dgm:cxn modelId="{7ACC2C23-B370-4814-8D68-78245CD593A8}" type="presOf" srcId="{BC637DCC-0F7F-4225-970D-4DC1F880B2C7}" destId="{24A8BC87-6854-4D71-B5E9-E3E04B8BD5B9}" srcOrd="0" destOrd="0" presId="urn:microsoft.com/office/officeart/2005/8/layout/arrow2"/>
    <dgm:cxn modelId="{63557E73-CFE7-41EF-89FC-A2A9978B74D2}" type="presOf" srcId="{AF5B37D7-9C45-4392-BB51-8CB6C739C2EE}" destId="{D27B22F8-EF55-444E-B4C6-EEDFDB979B83}" srcOrd="0" destOrd="0" presId="urn:microsoft.com/office/officeart/2005/8/layout/arrow2"/>
    <dgm:cxn modelId="{F7A19874-52AC-425A-AEA2-98294F4A84AC}" type="presOf" srcId="{3206AC05-D037-40F2-B4BB-3FC63D1D794F}" destId="{96D19BAA-FB4F-4548-A5FE-C35EEDE3EDE1}" srcOrd="0" destOrd="0" presId="urn:microsoft.com/office/officeart/2005/8/layout/arrow2"/>
    <dgm:cxn modelId="{2B9CF091-BD36-43F8-91CE-D0C0350384D3}" srcId="{BC637DCC-0F7F-4225-970D-4DC1F880B2C7}" destId="{3206AC05-D037-40F2-B4BB-3FC63D1D794F}" srcOrd="2" destOrd="0" parTransId="{3DAEB795-1872-4944-9179-25D4EF0881DF}" sibTransId="{485E071E-E63B-42A4-B394-21838FB6F3D6}"/>
    <dgm:cxn modelId="{DCD8E797-9898-4BDA-BA64-C1369CB48076}" type="presOf" srcId="{D5CD1A52-15EE-4ABF-A673-83027A528AC0}" destId="{E1F5D07A-BA7F-4197-B066-CAB588AAFB8B}" srcOrd="0" destOrd="0" presId="urn:microsoft.com/office/officeart/2005/8/layout/arrow2"/>
    <dgm:cxn modelId="{567B58CC-4721-4F94-94C1-1083F985116B}" srcId="{BC637DCC-0F7F-4225-970D-4DC1F880B2C7}" destId="{AF5B37D7-9C45-4392-BB51-8CB6C739C2EE}" srcOrd="1" destOrd="0" parTransId="{116476C6-FFDF-47FB-A2A0-CDE7ECFD70E6}" sibTransId="{FE38D4DF-350C-4638-880A-E5E32E4A7563}"/>
    <dgm:cxn modelId="{383AECFF-44C3-42CA-812E-2BFA16E7D3CA}" srcId="{BC637DCC-0F7F-4225-970D-4DC1F880B2C7}" destId="{D5CD1A52-15EE-4ABF-A673-83027A528AC0}" srcOrd="0" destOrd="0" parTransId="{50BCAF0F-C447-46AB-A35A-FFE11F5809A7}" sibTransId="{47AFC884-4E42-4F83-AD13-60C9B07D782A}"/>
    <dgm:cxn modelId="{120184AA-83C6-4FEF-B5FC-999EC1F3B966}" type="presParOf" srcId="{24A8BC87-6854-4D71-B5E9-E3E04B8BD5B9}" destId="{292CD22D-E221-4BDC-B1CD-91C7715539FD}" srcOrd="0" destOrd="0" presId="urn:microsoft.com/office/officeart/2005/8/layout/arrow2"/>
    <dgm:cxn modelId="{AF5B29B1-9DF1-4DE8-967B-C984831B156B}" type="presParOf" srcId="{24A8BC87-6854-4D71-B5E9-E3E04B8BD5B9}" destId="{298E1E80-6CF1-443A-A8CE-C9FB304FE8C4}" srcOrd="1" destOrd="0" presId="urn:microsoft.com/office/officeart/2005/8/layout/arrow2"/>
    <dgm:cxn modelId="{65A7EC68-BC0B-49F9-B756-379302DF9C86}" type="presParOf" srcId="{298E1E80-6CF1-443A-A8CE-C9FB304FE8C4}" destId="{D64DB189-1B9F-4362-8F45-440E55A8C1C3}" srcOrd="0" destOrd="0" presId="urn:microsoft.com/office/officeart/2005/8/layout/arrow2"/>
    <dgm:cxn modelId="{F7350B5B-F55E-4AEB-8B61-DDCC15259087}" type="presParOf" srcId="{298E1E80-6CF1-443A-A8CE-C9FB304FE8C4}" destId="{E1F5D07A-BA7F-4197-B066-CAB588AAFB8B}" srcOrd="1" destOrd="0" presId="urn:microsoft.com/office/officeart/2005/8/layout/arrow2"/>
    <dgm:cxn modelId="{C5E27191-6B5A-4B66-BF7A-1C52A931E26B}" type="presParOf" srcId="{298E1E80-6CF1-443A-A8CE-C9FB304FE8C4}" destId="{291176DC-0915-4B4D-9E27-BCF72F585261}" srcOrd="2" destOrd="0" presId="urn:microsoft.com/office/officeart/2005/8/layout/arrow2"/>
    <dgm:cxn modelId="{361F4693-8F90-4053-A7DA-D07B59A8225E}" type="presParOf" srcId="{298E1E80-6CF1-443A-A8CE-C9FB304FE8C4}" destId="{D27B22F8-EF55-444E-B4C6-EEDFDB979B83}" srcOrd="3" destOrd="0" presId="urn:microsoft.com/office/officeart/2005/8/layout/arrow2"/>
    <dgm:cxn modelId="{1643900B-9ED4-4E48-81BB-EB9C19B0F12C}" type="presParOf" srcId="{298E1E80-6CF1-443A-A8CE-C9FB304FE8C4}" destId="{6964AD9F-DF78-4188-960A-EFCE3262D85A}" srcOrd="4" destOrd="0" presId="urn:microsoft.com/office/officeart/2005/8/layout/arrow2"/>
    <dgm:cxn modelId="{BA4A6805-CE50-4616-B1D7-269ADD56BF9A}" type="presParOf" srcId="{298E1E80-6CF1-443A-A8CE-C9FB304FE8C4}" destId="{96D19BAA-FB4F-4548-A5FE-C35EEDE3EDE1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BA33-BBE0-4C50-8520-00AB3AA04DBC}">
      <dsp:nvSpPr>
        <dsp:cNvPr id="0" name=""/>
        <dsp:cNvSpPr/>
      </dsp:nvSpPr>
      <dsp:spPr>
        <a:xfrm>
          <a:off x="313498" y="2666998"/>
          <a:ext cx="3648900" cy="1631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002060"/>
              </a:solidFill>
            </a:rPr>
            <a:t>宿舍的室友搬家搬到校外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847867" y="2905862"/>
        <a:ext cx="2580162" cy="1153335"/>
      </dsp:txXfrm>
    </dsp:sp>
    <dsp:sp modelId="{611D2F12-6012-4542-BD26-35DE2D26F91B}">
      <dsp:nvSpPr>
        <dsp:cNvPr id="0" name=""/>
        <dsp:cNvSpPr/>
      </dsp:nvSpPr>
      <dsp:spPr>
        <a:xfrm rot="13494372">
          <a:off x="394657" y="2132615"/>
          <a:ext cx="1113217" cy="3342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A27CF-E695-494F-BBE6-1ADE25EAD1A6}">
      <dsp:nvSpPr>
        <dsp:cNvPr id="0" name=""/>
        <dsp:cNvSpPr/>
      </dsp:nvSpPr>
      <dsp:spPr>
        <a:xfrm>
          <a:off x="0" y="1461157"/>
          <a:ext cx="1114082" cy="89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6600"/>
              </a:solidFill>
            </a:rPr>
            <a:t>搬家</a:t>
          </a:r>
          <a:endParaRPr lang="en-US" sz="3600" b="1" kern="1200" dirty="0">
            <a:solidFill>
              <a:srgbClr val="FF6600"/>
            </a:solidFill>
          </a:endParaRPr>
        </a:p>
      </dsp:txBody>
      <dsp:txXfrm>
        <a:off x="26104" y="1487261"/>
        <a:ext cx="1061874" cy="839057"/>
      </dsp:txXfrm>
    </dsp:sp>
    <dsp:sp modelId="{A9FFE0A4-6E82-4B79-ADB8-E73EA4F04552}">
      <dsp:nvSpPr>
        <dsp:cNvPr id="0" name=""/>
        <dsp:cNvSpPr/>
      </dsp:nvSpPr>
      <dsp:spPr>
        <a:xfrm rot="15064090">
          <a:off x="427651" y="1397794"/>
          <a:ext cx="2105114" cy="3342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0575-B63A-436A-9BE2-86B1A7DF6C35}">
      <dsp:nvSpPr>
        <dsp:cNvPr id="0" name=""/>
        <dsp:cNvSpPr/>
      </dsp:nvSpPr>
      <dsp:spPr>
        <a:xfrm>
          <a:off x="581672" y="123654"/>
          <a:ext cx="1114082" cy="89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6600"/>
              </a:solidFill>
            </a:rPr>
            <a:t>宿舍</a:t>
          </a:r>
          <a:endParaRPr lang="en-US" sz="3600" b="1" kern="1200" dirty="0">
            <a:solidFill>
              <a:srgbClr val="FF6600"/>
            </a:solidFill>
          </a:endParaRPr>
        </a:p>
      </dsp:txBody>
      <dsp:txXfrm>
        <a:off x="607776" y="149758"/>
        <a:ext cx="1061874" cy="839057"/>
      </dsp:txXfrm>
    </dsp:sp>
    <dsp:sp modelId="{418765DB-6383-4239-9BD8-B17B078E09FA}">
      <dsp:nvSpPr>
        <dsp:cNvPr id="0" name=""/>
        <dsp:cNvSpPr/>
      </dsp:nvSpPr>
      <dsp:spPr>
        <a:xfrm rot="17097772">
          <a:off x="1651233" y="1440161"/>
          <a:ext cx="1975771" cy="3342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7815-6485-4A3E-B962-C8415B1576F4}">
      <dsp:nvSpPr>
        <dsp:cNvPr id="0" name=""/>
        <dsp:cNvSpPr/>
      </dsp:nvSpPr>
      <dsp:spPr>
        <a:xfrm>
          <a:off x="2337143" y="207250"/>
          <a:ext cx="1114082" cy="89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6600"/>
              </a:solidFill>
            </a:rPr>
            <a:t>室友</a:t>
          </a:r>
          <a:endParaRPr lang="en-US" sz="3600" b="1" kern="1200" dirty="0">
            <a:solidFill>
              <a:srgbClr val="FF6600"/>
            </a:solidFill>
          </a:endParaRPr>
        </a:p>
      </dsp:txBody>
      <dsp:txXfrm>
        <a:off x="2363247" y="233354"/>
        <a:ext cx="1061874" cy="839057"/>
      </dsp:txXfrm>
    </dsp:sp>
    <dsp:sp modelId="{8A47F914-88C1-4CED-82A5-439C5A2E62AB}">
      <dsp:nvSpPr>
        <dsp:cNvPr id="0" name=""/>
        <dsp:cNvSpPr/>
      </dsp:nvSpPr>
      <dsp:spPr>
        <a:xfrm rot="18912529">
          <a:off x="2762640" y="2100833"/>
          <a:ext cx="1197556" cy="3342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DECAB-3DA1-4D20-938D-5B370BE77668}">
      <dsp:nvSpPr>
        <dsp:cNvPr id="0" name=""/>
        <dsp:cNvSpPr/>
      </dsp:nvSpPr>
      <dsp:spPr>
        <a:xfrm>
          <a:off x="3229317" y="1400458"/>
          <a:ext cx="1114082" cy="891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6600"/>
              </a:solidFill>
            </a:rPr>
            <a:t>校外</a:t>
          </a:r>
          <a:endParaRPr lang="en-US" sz="3600" b="1" kern="1200" dirty="0">
            <a:solidFill>
              <a:srgbClr val="FF6600"/>
            </a:solidFill>
          </a:endParaRPr>
        </a:p>
      </dsp:txBody>
      <dsp:txXfrm>
        <a:off x="3255421" y="1426562"/>
        <a:ext cx="1061874" cy="83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BD75E-8658-4A13-B839-5DB456AC9F7C}">
      <dsp:nvSpPr>
        <dsp:cNvPr id="0" name=""/>
        <dsp:cNvSpPr/>
      </dsp:nvSpPr>
      <dsp:spPr>
        <a:xfrm rot="5400000">
          <a:off x="394087" y="1246202"/>
          <a:ext cx="672440" cy="7655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CF4F4-0870-4355-85B7-2361ECE7A07B}">
      <dsp:nvSpPr>
        <dsp:cNvPr id="0" name=""/>
        <dsp:cNvSpPr/>
      </dsp:nvSpPr>
      <dsp:spPr>
        <a:xfrm>
          <a:off x="1367" y="500789"/>
          <a:ext cx="1561120" cy="79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0" kern="1200" dirty="0">
              <a:solidFill>
                <a:srgbClr val="FF6600"/>
              </a:solidFill>
            </a:rPr>
            <a:t>室友搬家</a:t>
          </a:r>
          <a:endParaRPr lang="en-US" sz="1800" b="0" kern="1200" dirty="0">
            <a:solidFill>
              <a:srgbClr val="FF6600"/>
            </a:solidFill>
          </a:endParaRPr>
        </a:p>
      </dsp:txBody>
      <dsp:txXfrm>
        <a:off x="40054" y="539476"/>
        <a:ext cx="1483746" cy="714984"/>
      </dsp:txXfrm>
    </dsp:sp>
    <dsp:sp modelId="{F9240B27-7458-4F73-A1DC-5C1F19FE827E}">
      <dsp:nvSpPr>
        <dsp:cNvPr id="0" name=""/>
        <dsp:cNvSpPr/>
      </dsp:nvSpPr>
      <dsp:spPr>
        <a:xfrm>
          <a:off x="1347924" y="576358"/>
          <a:ext cx="823304" cy="64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96EA-2C24-481F-B418-F26B8794723F}">
      <dsp:nvSpPr>
        <dsp:cNvPr id="0" name=""/>
        <dsp:cNvSpPr/>
      </dsp:nvSpPr>
      <dsp:spPr>
        <a:xfrm rot="5400000">
          <a:off x="547248" y="2668915"/>
          <a:ext cx="1652245" cy="7655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59278-EA55-4D53-ABAD-F853AE0703A8}">
      <dsp:nvSpPr>
        <dsp:cNvPr id="0" name=""/>
        <dsp:cNvSpPr/>
      </dsp:nvSpPr>
      <dsp:spPr>
        <a:xfrm>
          <a:off x="838202" y="1387367"/>
          <a:ext cx="1828939" cy="79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6600"/>
              </a:solidFill>
            </a:rPr>
            <a:t>宿舍的室友搬家</a:t>
          </a:r>
          <a:endParaRPr lang="en-US" sz="1800" b="1" kern="1200" dirty="0">
            <a:solidFill>
              <a:srgbClr val="FF6600"/>
            </a:solidFill>
          </a:endParaRPr>
        </a:p>
      </dsp:txBody>
      <dsp:txXfrm>
        <a:off x="876889" y="1426054"/>
        <a:ext cx="1751565" cy="714984"/>
      </dsp:txXfrm>
    </dsp:sp>
    <dsp:sp modelId="{F87C05D1-CD48-48CF-85D8-84B300E5AF4A}">
      <dsp:nvSpPr>
        <dsp:cNvPr id="0" name=""/>
        <dsp:cNvSpPr/>
      </dsp:nvSpPr>
      <dsp:spPr>
        <a:xfrm>
          <a:off x="2523367" y="1466438"/>
          <a:ext cx="823304" cy="64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49BB8-6C52-413F-B89D-A254F5D725AB}">
      <dsp:nvSpPr>
        <dsp:cNvPr id="0" name=""/>
        <dsp:cNvSpPr/>
      </dsp:nvSpPr>
      <dsp:spPr>
        <a:xfrm>
          <a:off x="1752601" y="3271641"/>
          <a:ext cx="2943397" cy="79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6600"/>
              </a:solidFill>
            </a:rPr>
            <a:t>宿舍的室友搬家搬到校外</a:t>
          </a:r>
          <a:endParaRPr lang="en-US" sz="1800" b="1" kern="1200" dirty="0">
            <a:solidFill>
              <a:srgbClr val="FF6600"/>
            </a:solidFill>
          </a:endParaRPr>
        </a:p>
      </dsp:txBody>
      <dsp:txXfrm>
        <a:off x="1791288" y="3310328"/>
        <a:ext cx="2866023" cy="714984"/>
      </dsp:txXfrm>
    </dsp:sp>
    <dsp:sp modelId="{93C03E94-099F-445F-9722-A3F2DFC776F2}">
      <dsp:nvSpPr>
        <dsp:cNvPr id="0" name=""/>
        <dsp:cNvSpPr/>
      </dsp:nvSpPr>
      <dsp:spPr>
        <a:xfrm>
          <a:off x="4122130" y="2846421"/>
          <a:ext cx="823304" cy="64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</dsp:txBody>
      <dsp:txXfrm>
        <a:off x="4122130" y="2846421"/>
        <a:ext cx="823304" cy="640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FDF60-D811-4517-A9FA-9D5CADB003F1}">
      <dsp:nvSpPr>
        <dsp:cNvPr id="0" name=""/>
        <dsp:cNvSpPr/>
      </dsp:nvSpPr>
      <dsp:spPr>
        <a:xfrm>
          <a:off x="3342341" y="1624849"/>
          <a:ext cx="1683681" cy="124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/>
            <a:t>方便</a:t>
          </a:r>
          <a:endParaRPr lang="en-US" sz="3600" b="1" kern="1200" dirty="0"/>
        </a:p>
      </dsp:txBody>
      <dsp:txXfrm>
        <a:off x="3588910" y="1807336"/>
        <a:ext cx="1190543" cy="881126"/>
      </dsp:txXfrm>
    </dsp:sp>
    <dsp:sp modelId="{A47525A1-A268-4B0E-BE37-0E548DC076DA}">
      <dsp:nvSpPr>
        <dsp:cNvPr id="0" name=""/>
        <dsp:cNvSpPr/>
      </dsp:nvSpPr>
      <dsp:spPr>
        <a:xfrm rot="16200000">
          <a:off x="3997116" y="1424029"/>
          <a:ext cx="374130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74130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74829" y="1428430"/>
        <a:ext cx="18706" cy="18706"/>
      </dsp:txXfrm>
    </dsp:sp>
    <dsp:sp modelId="{81ACEA45-C7DB-4583-94F7-02E3C700D46D}">
      <dsp:nvSpPr>
        <dsp:cNvPr id="0" name=""/>
        <dsp:cNvSpPr/>
      </dsp:nvSpPr>
      <dsp:spPr>
        <a:xfrm>
          <a:off x="3091501" y="4618"/>
          <a:ext cx="2185361" cy="124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去厕所</a:t>
          </a:r>
          <a:endParaRPr lang="en-US" sz="3200" b="1" kern="1200" dirty="0">
            <a:solidFill>
              <a:schemeClr val="accent1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>
        <a:off x="3411540" y="187105"/>
        <a:ext cx="1545283" cy="881126"/>
      </dsp:txXfrm>
    </dsp:sp>
    <dsp:sp modelId="{87DA342C-AF2C-42F3-97D7-9BCCBF596589}">
      <dsp:nvSpPr>
        <dsp:cNvPr id="0" name=""/>
        <dsp:cNvSpPr/>
      </dsp:nvSpPr>
      <dsp:spPr>
        <a:xfrm rot="20272230">
          <a:off x="4903311" y="1838620"/>
          <a:ext cx="506988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506988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44130" y="1839700"/>
        <a:ext cx="25349" cy="25349"/>
      </dsp:txXfrm>
    </dsp:sp>
    <dsp:sp modelId="{76DA9D85-E4C9-40BF-8C59-77B4225FA28E}">
      <dsp:nvSpPr>
        <dsp:cNvPr id="0" name=""/>
        <dsp:cNvSpPr/>
      </dsp:nvSpPr>
      <dsp:spPr>
        <a:xfrm>
          <a:off x="4721229" y="990602"/>
          <a:ext cx="3048273" cy="83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1">
                  <a:lumMod val="50000"/>
                </a:schemeClr>
              </a:solidFill>
            </a:rPr>
            <a:t>给予帮助</a:t>
          </a:r>
          <a:endParaRPr lang="en-US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67638" y="1113354"/>
        <a:ext cx="2155455" cy="592698"/>
      </dsp:txXfrm>
    </dsp:sp>
    <dsp:sp modelId="{973BD3D4-074C-4D28-AE2A-934FA913ACBA}">
      <dsp:nvSpPr>
        <dsp:cNvPr id="0" name=""/>
        <dsp:cNvSpPr/>
      </dsp:nvSpPr>
      <dsp:spPr>
        <a:xfrm rot="1362060">
          <a:off x="4887272" y="2689087"/>
          <a:ext cx="76886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768865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52483" y="2683621"/>
        <a:ext cx="38443" cy="38443"/>
      </dsp:txXfrm>
    </dsp:sp>
    <dsp:sp modelId="{E06FF0D7-7319-4FCB-9EF0-19FEB405C1B9}">
      <dsp:nvSpPr>
        <dsp:cNvPr id="0" name=""/>
        <dsp:cNvSpPr/>
      </dsp:nvSpPr>
      <dsp:spPr>
        <a:xfrm>
          <a:off x="5197551" y="2667003"/>
          <a:ext cx="2955713" cy="124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1">
                  <a:lumMod val="50000"/>
                </a:schemeClr>
              </a:solidFill>
            </a:rPr>
            <a:t>钱财宽裕</a:t>
          </a:r>
          <a:endParaRPr lang="en-US" sz="3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30405" y="2849490"/>
        <a:ext cx="2090005" cy="881126"/>
      </dsp:txXfrm>
    </dsp:sp>
    <dsp:sp modelId="{BBD90B2D-608A-443B-A409-516A03CD1C20}">
      <dsp:nvSpPr>
        <dsp:cNvPr id="0" name=""/>
        <dsp:cNvSpPr/>
      </dsp:nvSpPr>
      <dsp:spPr>
        <a:xfrm rot="5400000">
          <a:off x="3997116" y="3044260"/>
          <a:ext cx="374130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74130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74829" y="3048662"/>
        <a:ext cx="18706" cy="18706"/>
      </dsp:txXfrm>
    </dsp:sp>
    <dsp:sp modelId="{8E48F88F-109E-48B8-8B7F-876139077203}">
      <dsp:nvSpPr>
        <dsp:cNvPr id="0" name=""/>
        <dsp:cNvSpPr/>
      </dsp:nvSpPr>
      <dsp:spPr>
        <a:xfrm>
          <a:off x="3320098" y="3245081"/>
          <a:ext cx="1728167" cy="124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1">
                  <a:lumMod val="50000"/>
                </a:schemeClr>
              </a:solidFill>
            </a:rPr>
            <a:t>合适</a:t>
          </a:r>
          <a:endParaRPr lang="en-US" sz="3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73182" y="3427568"/>
        <a:ext cx="1221999" cy="881126"/>
      </dsp:txXfrm>
    </dsp:sp>
    <dsp:sp modelId="{6E418FF5-1EDB-4269-BB9E-729C04672870}">
      <dsp:nvSpPr>
        <dsp:cNvPr id="0" name=""/>
        <dsp:cNvSpPr/>
      </dsp:nvSpPr>
      <dsp:spPr>
        <a:xfrm rot="9338004">
          <a:off x="2220342" y="2828332"/>
          <a:ext cx="1303855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1303855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39674" y="2809491"/>
        <a:ext cx="65192" cy="65192"/>
      </dsp:txXfrm>
    </dsp:sp>
    <dsp:sp modelId="{BF5FD7A9-4EF6-4BA6-BA82-C87BB13A1732}">
      <dsp:nvSpPr>
        <dsp:cNvPr id="0" name=""/>
        <dsp:cNvSpPr/>
      </dsp:nvSpPr>
      <dsp:spPr>
        <a:xfrm>
          <a:off x="682620" y="2819409"/>
          <a:ext cx="1728167" cy="124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1">
                  <a:lumMod val="50000"/>
                </a:schemeClr>
              </a:solidFill>
            </a:rPr>
            <a:t>舒适</a:t>
          </a:r>
          <a:endParaRPr lang="en-US" sz="3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35704" y="3001896"/>
        <a:ext cx="1221999" cy="881126"/>
      </dsp:txXfrm>
    </dsp:sp>
    <dsp:sp modelId="{EF17268B-A1E2-4A4C-A3CC-B71E56A80213}">
      <dsp:nvSpPr>
        <dsp:cNvPr id="0" name=""/>
        <dsp:cNvSpPr/>
      </dsp:nvSpPr>
      <dsp:spPr>
        <a:xfrm rot="11973356">
          <a:off x="2773682" y="1852268"/>
          <a:ext cx="670897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670897" y="137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92359" y="1849250"/>
        <a:ext cx="33544" cy="33544"/>
      </dsp:txXfrm>
    </dsp:sp>
    <dsp:sp modelId="{CBA5AF8D-97DF-4E0E-B44C-E974169C3EC2}">
      <dsp:nvSpPr>
        <dsp:cNvPr id="0" name=""/>
        <dsp:cNvSpPr/>
      </dsp:nvSpPr>
      <dsp:spPr>
        <a:xfrm>
          <a:off x="0" y="908718"/>
          <a:ext cx="3478203" cy="941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1">
                  <a:lumMod val="50000"/>
                </a:schemeClr>
              </a:solidFill>
            </a:rPr>
            <a:t>有机会</a:t>
          </a:r>
          <a:r>
            <a:rPr lang="en-US" altLang="zh-CN" sz="3200" b="1" kern="1200" dirty="0">
              <a:solidFill>
                <a:schemeClr val="accent1">
                  <a:lumMod val="50000"/>
                </a:schemeClr>
              </a:solidFill>
            </a:rPr>
            <a:t>/</a:t>
          </a:r>
          <a:r>
            <a:rPr lang="zh-CN" altLang="en-US" sz="3200" b="1" kern="1200" dirty="0">
              <a:solidFill>
                <a:schemeClr val="accent1">
                  <a:lumMod val="50000"/>
                </a:schemeClr>
              </a:solidFill>
            </a:rPr>
            <a:t>时机</a:t>
          </a:r>
          <a:endParaRPr lang="en-US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9371" y="1046567"/>
        <a:ext cx="2459461" cy="665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7F840-1E16-47E7-92B3-4B5C5CBE6B9F}">
      <dsp:nvSpPr>
        <dsp:cNvPr id="0" name=""/>
        <dsp:cNvSpPr/>
      </dsp:nvSpPr>
      <dsp:spPr>
        <a:xfrm>
          <a:off x="1342239" y="1676384"/>
          <a:ext cx="1142047" cy="114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 err="1">
              <a:solidFill>
                <a:schemeClr val="accent1">
                  <a:lumMod val="50000"/>
                </a:schemeClr>
              </a:solidFill>
            </a:rPr>
            <a:t>xíng</a:t>
          </a:r>
          <a:endParaRPr lang="en-US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97989" y="1732134"/>
        <a:ext cx="1030547" cy="1030547"/>
      </dsp:txXfrm>
    </dsp:sp>
    <dsp:sp modelId="{622AE7F2-B162-426A-BC96-7CFED73B9ABC}">
      <dsp:nvSpPr>
        <dsp:cNvPr id="0" name=""/>
        <dsp:cNvSpPr/>
      </dsp:nvSpPr>
      <dsp:spPr>
        <a:xfrm rot="16305705">
          <a:off x="1755341" y="1495419"/>
          <a:ext cx="362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10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E3203-98A6-4E5F-89D0-EC79A06F6124}">
      <dsp:nvSpPr>
        <dsp:cNvPr id="0" name=""/>
        <dsp:cNvSpPr/>
      </dsp:nvSpPr>
      <dsp:spPr>
        <a:xfrm>
          <a:off x="1193310" y="549282"/>
          <a:ext cx="1520832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6600"/>
              </a:solidFill>
            </a:rPr>
            <a:t>行走</a:t>
          </a:r>
          <a:endParaRPr lang="en-US" sz="3200" b="1" kern="1200" dirty="0">
            <a:solidFill>
              <a:srgbClr val="FF6600"/>
            </a:solidFill>
          </a:endParaRPr>
        </a:p>
      </dsp:txBody>
      <dsp:txXfrm>
        <a:off x="1230663" y="586635"/>
        <a:ext cx="1446126" cy="690465"/>
      </dsp:txXfrm>
    </dsp:sp>
    <dsp:sp modelId="{9B5F2E93-ED1D-4B57-87CC-43BA92DCCABB}">
      <dsp:nvSpPr>
        <dsp:cNvPr id="0" name=""/>
        <dsp:cNvSpPr/>
      </dsp:nvSpPr>
      <dsp:spPr>
        <a:xfrm rot="3554148">
          <a:off x="2144603" y="3009418"/>
          <a:ext cx="4445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52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642CE-2BA0-48E7-A748-4AE8832BEF73}">
      <dsp:nvSpPr>
        <dsp:cNvPr id="0" name=""/>
        <dsp:cNvSpPr/>
      </dsp:nvSpPr>
      <dsp:spPr>
        <a:xfrm>
          <a:off x="1968534" y="3200404"/>
          <a:ext cx="1479528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6600"/>
              </a:solidFill>
            </a:rPr>
            <a:t>人行道</a:t>
          </a:r>
          <a:endParaRPr lang="en-US" sz="3200" b="1" kern="1200" dirty="0">
            <a:solidFill>
              <a:srgbClr val="FF6600"/>
            </a:solidFill>
          </a:endParaRPr>
        </a:p>
      </dsp:txBody>
      <dsp:txXfrm>
        <a:off x="2005887" y="3237757"/>
        <a:ext cx="1404822" cy="690465"/>
      </dsp:txXfrm>
    </dsp:sp>
    <dsp:sp modelId="{82CA9B8E-0E32-4A3B-A96A-CC314BB8DF88}">
      <dsp:nvSpPr>
        <dsp:cNvPr id="0" name=""/>
        <dsp:cNvSpPr/>
      </dsp:nvSpPr>
      <dsp:spPr>
        <a:xfrm rot="8299762">
          <a:off x="782948" y="2968496"/>
          <a:ext cx="640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29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EBA6-BA2C-4CD2-9313-22729FD818B3}">
      <dsp:nvSpPr>
        <dsp:cNvPr id="0" name=""/>
        <dsp:cNvSpPr/>
      </dsp:nvSpPr>
      <dsp:spPr>
        <a:xfrm>
          <a:off x="-406287" y="3181345"/>
          <a:ext cx="1680784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FF6600"/>
              </a:solidFill>
            </a:rPr>
            <a:t>行不行</a:t>
          </a:r>
          <a:endParaRPr lang="en-US" sz="2800" b="1" kern="1200" dirty="0">
            <a:solidFill>
              <a:srgbClr val="FF6600"/>
            </a:solidFill>
          </a:endParaRPr>
        </a:p>
      </dsp:txBody>
      <dsp:txXfrm>
        <a:off x="-368934" y="3218698"/>
        <a:ext cx="1606078" cy="69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7F840-1E16-47E7-92B3-4B5C5CBE6B9F}">
      <dsp:nvSpPr>
        <dsp:cNvPr id="0" name=""/>
        <dsp:cNvSpPr/>
      </dsp:nvSpPr>
      <dsp:spPr>
        <a:xfrm>
          <a:off x="1389599" y="1676384"/>
          <a:ext cx="1142047" cy="114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 err="1">
              <a:solidFill>
                <a:schemeClr val="accent1">
                  <a:lumMod val="50000"/>
                </a:schemeClr>
              </a:solidFill>
            </a:rPr>
            <a:t>h</a:t>
          </a:r>
          <a:r>
            <a:rPr lang="en-US" altLang="zh-CN" sz="3400" kern="1200" dirty="0" err="1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rPr>
            <a:t>áng</a:t>
          </a:r>
          <a:endParaRPr lang="en-US" sz="3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45349" y="1732134"/>
        <a:ext cx="1030547" cy="1030547"/>
      </dsp:txXfrm>
    </dsp:sp>
    <dsp:sp modelId="{622AE7F2-B162-426A-BC96-7CFED73B9ABC}">
      <dsp:nvSpPr>
        <dsp:cNvPr id="0" name=""/>
        <dsp:cNvSpPr/>
      </dsp:nvSpPr>
      <dsp:spPr>
        <a:xfrm rot="16305705">
          <a:off x="1802702" y="1495419"/>
          <a:ext cx="362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10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E3203-98A6-4E5F-89D0-EC79A06F6124}">
      <dsp:nvSpPr>
        <dsp:cNvPr id="0" name=""/>
        <dsp:cNvSpPr/>
      </dsp:nvSpPr>
      <dsp:spPr>
        <a:xfrm>
          <a:off x="1240670" y="549282"/>
          <a:ext cx="1520832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6600"/>
              </a:solidFill>
            </a:rPr>
            <a:t>银行</a:t>
          </a:r>
          <a:endParaRPr lang="en-US" sz="3200" b="1" kern="1200" dirty="0">
            <a:solidFill>
              <a:srgbClr val="FF6600"/>
            </a:solidFill>
          </a:endParaRPr>
        </a:p>
      </dsp:txBody>
      <dsp:txXfrm>
        <a:off x="1278023" y="586635"/>
        <a:ext cx="1446126" cy="690465"/>
      </dsp:txXfrm>
    </dsp:sp>
    <dsp:sp modelId="{9B5F2E93-ED1D-4B57-87CC-43BA92DCCABB}">
      <dsp:nvSpPr>
        <dsp:cNvPr id="0" name=""/>
        <dsp:cNvSpPr/>
      </dsp:nvSpPr>
      <dsp:spPr>
        <a:xfrm rot="3005436">
          <a:off x="2335484" y="3038321"/>
          <a:ext cx="573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33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642CE-2BA0-48E7-A748-4AE8832BEF73}">
      <dsp:nvSpPr>
        <dsp:cNvPr id="0" name=""/>
        <dsp:cNvSpPr/>
      </dsp:nvSpPr>
      <dsp:spPr>
        <a:xfrm>
          <a:off x="2482097" y="3258211"/>
          <a:ext cx="1287937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6600"/>
              </a:solidFill>
            </a:rPr>
            <a:t>排行</a:t>
          </a:r>
          <a:endParaRPr lang="en-US" sz="3600" b="1" kern="1200" dirty="0">
            <a:solidFill>
              <a:srgbClr val="FF6600"/>
            </a:solidFill>
          </a:endParaRPr>
        </a:p>
      </dsp:txBody>
      <dsp:txXfrm>
        <a:off x="2519450" y="3295564"/>
        <a:ext cx="1213231" cy="690465"/>
      </dsp:txXfrm>
    </dsp:sp>
    <dsp:sp modelId="{82CA9B8E-0E32-4A3B-A96A-CC314BB8DF88}">
      <dsp:nvSpPr>
        <dsp:cNvPr id="0" name=""/>
        <dsp:cNvSpPr/>
      </dsp:nvSpPr>
      <dsp:spPr>
        <a:xfrm rot="8299762">
          <a:off x="830309" y="2968496"/>
          <a:ext cx="6402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29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EBA6-BA2C-4CD2-9313-22729FD818B3}">
      <dsp:nvSpPr>
        <dsp:cNvPr id="0" name=""/>
        <dsp:cNvSpPr/>
      </dsp:nvSpPr>
      <dsp:spPr>
        <a:xfrm>
          <a:off x="-357852" y="3181345"/>
          <a:ext cx="1678633" cy="76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6600"/>
              </a:solidFill>
            </a:rPr>
            <a:t>行业</a:t>
          </a:r>
          <a:endParaRPr lang="en-US" sz="3200" b="1" kern="1200" dirty="0">
            <a:solidFill>
              <a:srgbClr val="FF6600"/>
            </a:solidFill>
          </a:endParaRPr>
        </a:p>
      </dsp:txBody>
      <dsp:txXfrm>
        <a:off x="-320499" y="3218698"/>
        <a:ext cx="1603927" cy="690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00B51-A88B-4052-B494-705B744A16E1}">
      <dsp:nvSpPr>
        <dsp:cNvPr id="0" name=""/>
        <dsp:cNvSpPr/>
      </dsp:nvSpPr>
      <dsp:spPr>
        <a:xfrm>
          <a:off x="0" y="3507352"/>
          <a:ext cx="81534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8E946-9575-4A46-BC7D-16FC657C2C8B}">
      <dsp:nvSpPr>
        <dsp:cNvPr id="0" name=""/>
        <dsp:cNvSpPr/>
      </dsp:nvSpPr>
      <dsp:spPr>
        <a:xfrm>
          <a:off x="21034" y="2000888"/>
          <a:ext cx="81534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CD5AE-8EDD-47C2-A029-E938C1AAD0C8}">
      <dsp:nvSpPr>
        <dsp:cNvPr id="0" name=""/>
        <dsp:cNvSpPr/>
      </dsp:nvSpPr>
      <dsp:spPr>
        <a:xfrm>
          <a:off x="0" y="494425"/>
          <a:ext cx="81534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7CABC-47FB-4C64-A6C3-FDDEFCD96524}">
      <dsp:nvSpPr>
        <dsp:cNvPr id="0" name=""/>
        <dsp:cNvSpPr/>
      </dsp:nvSpPr>
      <dsp:spPr>
        <a:xfrm>
          <a:off x="2119883" y="0"/>
          <a:ext cx="6033516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FF0000"/>
              </a:solidFill>
            </a:rPr>
            <a:t>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FF0000"/>
              </a:solidFill>
            </a:rPr>
            <a:t>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800" b="1" kern="1200" dirty="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800" b="1" kern="1200" dirty="0">
            <a:solidFill>
              <a:srgbClr val="FF000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altLang="zh-CN" sz="2000" kern="1200" dirty="0"/>
          </a:br>
          <a:r>
            <a:rPr lang="zh-CN" altLang="en-US" sz="2800" b="1" kern="1200" dirty="0">
              <a:solidFill>
                <a:srgbClr val="FF0000"/>
              </a:solidFill>
            </a:rPr>
            <a:t>张</a:t>
          </a:r>
          <a:r>
            <a:rPr lang="zh-CN" altLang="en-US" sz="2800" kern="1200" dirty="0"/>
            <a:t>是弓长张、</a:t>
          </a:r>
          <a:r>
            <a:rPr lang="zh-CN" altLang="en-US" sz="2800" b="1" kern="1200" dirty="0">
              <a:solidFill>
                <a:srgbClr val="FF0000"/>
              </a:solidFill>
            </a:rPr>
            <a:t>天</a:t>
          </a:r>
          <a:r>
            <a:rPr lang="zh-CN" altLang="en-US" sz="2800" kern="1200" dirty="0"/>
            <a:t>气的天、</a:t>
          </a:r>
          <a:r>
            <a:rPr lang="zh-CN" altLang="en-US" sz="2800" b="1" kern="1200" dirty="0">
              <a:solidFill>
                <a:srgbClr val="FF0000"/>
              </a:solidFill>
            </a:rPr>
            <a:t>明</a:t>
          </a:r>
          <a:r>
            <a:rPr lang="zh-CN" altLang="en-US" sz="2800" kern="1200" dirty="0"/>
            <a:t>天的明</a:t>
          </a:r>
          <a:endParaRPr lang="en-US" sz="2800" kern="1200" dirty="0"/>
        </a:p>
      </dsp:txBody>
      <dsp:txXfrm>
        <a:off x="2119883" y="0"/>
        <a:ext cx="6033516" cy="493873"/>
      </dsp:txXfrm>
    </dsp:sp>
    <dsp:sp modelId="{77653FEE-1189-474A-A0E0-60F99EAEA3F5}">
      <dsp:nvSpPr>
        <dsp:cNvPr id="0" name=""/>
        <dsp:cNvSpPr/>
      </dsp:nvSpPr>
      <dsp:spPr>
        <a:xfrm>
          <a:off x="0" y="0"/>
          <a:ext cx="2119884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张天明</a:t>
          </a:r>
          <a:endParaRPr lang="en-US" sz="3200" b="1" kern="1200" dirty="0"/>
        </a:p>
      </dsp:txBody>
      <dsp:txXfrm>
        <a:off x="24113" y="24113"/>
        <a:ext cx="2071658" cy="469760"/>
      </dsp:txXfrm>
    </dsp:sp>
    <dsp:sp modelId="{90755D3C-D536-4B86-A07C-2C5C9AA65809}">
      <dsp:nvSpPr>
        <dsp:cNvPr id="0" name=""/>
        <dsp:cNvSpPr/>
      </dsp:nvSpPr>
      <dsp:spPr>
        <a:xfrm>
          <a:off x="0" y="494425"/>
          <a:ext cx="815340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br>
            <a:rPr lang="en-US" altLang="zh-CN" sz="2300" kern="1200" dirty="0"/>
          </a:br>
          <a:endParaRPr lang="en-US" sz="2300" kern="1200" dirty="0"/>
        </a:p>
      </dsp:txBody>
      <dsp:txXfrm>
        <a:off x="0" y="494425"/>
        <a:ext cx="8153400" cy="987896"/>
      </dsp:txXfrm>
    </dsp:sp>
    <dsp:sp modelId="{4C7B90BE-7307-4D5B-AB5D-B39762FFA483}">
      <dsp:nvSpPr>
        <dsp:cNvPr id="0" name=""/>
        <dsp:cNvSpPr/>
      </dsp:nvSpPr>
      <dsp:spPr>
        <a:xfrm>
          <a:off x="2140918" y="1507014"/>
          <a:ext cx="6033516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 </a:t>
          </a:r>
        </a:p>
      </dsp:txBody>
      <dsp:txXfrm>
        <a:off x="2140918" y="1507014"/>
        <a:ext cx="6033516" cy="493873"/>
      </dsp:txXfrm>
    </dsp:sp>
    <dsp:sp modelId="{DA542F8E-F4EB-4F78-A45F-AA3B8521E0E8}">
      <dsp:nvSpPr>
        <dsp:cNvPr id="0" name=""/>
        <dsp:cNvSpPr/>
      </dsp:nvSpPr>
      <dsp:spPr>
        <a:xfrm>
          <a:off x="-21034" y="1507014"/>
          <a:ext cx="2204022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雪梅</a:t>
          </a:r>
          <a:endParaRPr lang="en-US" sz="2800" b="1" kern="1200" dirty="0"/>
        </a:p>
      </dsp:txBody>
      <dsp:txXfrm>
        <a:off x="3079" y="1531127"/>
        <a:ext cx="2155796" cy="469760"/>
      </dsp:txXfrm>
    </dsp:sp>
    <dsp:sp modelId="{803C4FA5-C97D-4FFE-A3D7-0ED9B0125718}">
      <dsp:nvSpPr>
        <dsp:cNvPr id="0" name=""/>
        <dsp:cNvSpPr/>
      </dsp:nvSpPr>
      <dsp:spPr>
        <a:xfrm>
          <a:off x="0" y="2000888"/>
          <a:ext cx="815340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0" y="2000888"/>
        <a:ext cx="8153400" cy="987896"/>
      </dsp:txXfrm>
    </dsp:sp>
    <dsp:sp modelId="{4510D093-659D-4B11-A694-610E1ADE20FB}">
      <dsp:nvSpPr>
        <dsp:cNvPr id="0" name=""/>
        <dsp:cNvSpPr/>
      </dsp:nvSpPr>
      <dsp:spPr>
        <a:xfrm>
          <a:off x="2119883" y="3048000"/>
          <a:ext cx="6033516" cy="49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</a:t>
          </a:r>
          <a:r>
            <a:rPr lang="zh-CN" altLang="en-US" sz="2800" kern="1200" dirty="0">
              <a:solidFill>
                <a:srgbClr val="FF0000"/>
              </a:solidFill>
            </a:rPr>
            <a:t>刘</a:t>
          </a:r>
          <a:r>
            <a:rPr lang="zh-CN" altLang="en-US" sz="2800" kern="1200" dirty="0"/>
            <a:t>是文刀刘，</a:t>
          </a:r>
          <a:r>
            <a:rPr lang="zh-CN" altLang="en-US" sz="2800" kern="1200" dirty="0">
              <a:solidFill>
                <a:srgbClr val="FF0000"/>
              </a:solidFill>
            </a:rPr>
            <a:t>屹</a:t>
          </a:r>
          <a:r>
            <a:rPr lang="zh-CN" altLang="en-US" sz="2800" kern="1200" dirty="0"/>
            <a:t>是屹立的屹</a:t>
          </a:r>
          <a:endParaRPr lang="en-US" sz="2800" kern="1200" dirty="0"/>
        </a:p>
      </dsp:txBody>
      <dsp:txXfrm>
        <a:off x="2119883" y="3048000"/>
        <a:ext cx="6033516" cy="493873"/>
      </dsp:txXfrm>
    </dsp:sp>
    <dsp:sp modelId="{91089578-78D9-44ED-B06E-C32F51C5A1F8}">
      <dsp:nvSpPr>
        <dsp:cNvPr id="0" name=""/>
        <dsp:cNvSpPr/>
      </dsp:nvSpPr>
      <dsp:spPr>
        <a:xfrm>
          <a:off x="0" y="3013478"/>
          <a:ext cx="2119884" cy="4938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刘屹</a:t>
          </a:r>
          <a:endParaRPr lang="en-US" sz="2800" b="1" kern="1200" dirty="0"/>
        </a:p>
      </dsp:txBody>
      <dsp:txXfrm>
        <a:off x="24113" y="3037591"/>
        <a:ext cx="2071658" cy="469760"/>
      </dsp:txXfrm>
    </dsp:sp>
    <dsp:sp modelId="{F3835965-3087-4A9E-90C0-678878C33721}">
      <dsp:nvSpPr>
        <dsp:cNvPr id="0" name=""/>
        <dsp:cNvSpPr/>
      </dsp:nvSpPr>
      <dsp:spPr>
        <a:xfrm>
          <a:off x="0" y="3507352"/>
          <a:ext cx="815340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0" y="3507352"/>
        <a:ext cx="8153400" cy="9878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93E5-8E03-4457-B662-9374894F4D98}">
      <dsp:nvSpPr>
        <dsp:cNvPr id="0" name=""/>
        <dsp:cNvSpPr/>
      </dsp:nvSpPr>
      <dsp:spPr>
        <a:xfrm>
          <a:off x="16004" y="3489663"/>
          <a:ext cx="6324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7D1DE-79C3-4BFF-94ED-BD127EDB745B}">
      <dsp:nvSpPr>
        <dsp:cNvPr id="0" name=""/>
        <dsp:cNvSpPr/>
      </dsp:nvSpPr>
      <dsp:spPr>
        <a:xfrm>
          <a:off x="130301" y="1964991"/>
          <a:ext cx="6324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25D1-2443-45C9-8E88-ED756B9A9AD0}">
      <dsp:nvSpPr>
        <dsp:cNvPr id="0" name=""/>
        <dsp:cNvSpPr/>
      </dsp:nvSpPr>
      <dsp:spPr>
        <a:xfrm>
          <a:off x="0" y="440320"/>
          <a:ext cx="6324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D08FA-58B0-4283-9839-76160B5C5144}">
      <dsp:nvSpPr>
        <dsp:cNvPr id="0" name=""/>
        <dsp:cNvSpPr/>
      </dsp:nvSpPr>
      <dsp:spPr>
        <a:xfrm>
          <a:off x="1644396" y="140452"/>
          <a:ext cx="4680204" cy="43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美国著名电影导演</a:t>
          </a:r>
          <a:endParaRPr lang="en-US" sz="4000" b="1" kern="1200" dirty="0"/>
        </a:p>
      </dsp:txBody>
      <dsp:txXfrm>
        <a:off x="1644396" y="140452"/>
        <a:ext cx="4680204" cy="438684"/>
      </dsp:txXfrm>
    </dsp:sp>
    <dsp:sp modelId="{26E3C4C0-B8A5-42E8-807C-95CB88C90E48}">
      <dsp:nvSpPr>
        <dsp:cNvPr id="0" name=""/>
        <dsp:cNvSpPr/>
      </dsp:nvSpPr>
      <dsp:spPr>
        <a:xfrm>
          <a:off x="0" y="1635"/>
          <a:ext cx="1644396" cy="4386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dirty="0"/>
            <a:t>李安</a:t>
          </a:r>
          <a:endParaRPr lang="en-US" sz="4400" b="1" kern="1200" dirty="0"/>
        </a:p>
      </dsp:txBody>
      <dsp:txXfrm>
        <a:off x="21419" y="23054"/>
        <a:ext cx="1601558" cy="417265"/>
      </dsp:txXfrm>
    </dsp:sp>
    <dsp:sp modelId="{EB32BB46-1B08-4309-AC2F-5DF326D3496A}">
      <dsp:nvSpPr>
        <dsp:cNvPr id="0" name=""/>
        <dsp:cNvSpPr/>
      </dsp:nvSpPr>
      <dsp:spPr>
        <a:xfrm>
          <a:off x="0" y="440320"/>
          <a:ext cx="6324600" cy="8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600" kern="1200" dirty="0">
              <a:solidFill>
                <a:srgbClr val="0070C0"/>
              </a:solidFill>
            </a:rPr>
            <a:t>safe</a:t>
          </a:r>
          <a:endParaRPr lang="en-US" sz="3600" kern="1200" dirty="0">
            <a:solidFill>
              <a:srgbClr val="0070C0"/>
            </a:solidFill>
          </a:endParaRPr>
        </a:p>
      </dsp:txBody>
      <dsp:txXfrm>
        <a:off x="0" y="440320"/>
        <a:ext cx="6324600" cy="877501"/>
      </dsp:txXfrm>
    </dsp:sp>
    <dsp:sp modelId="{D875C0A4-8D73-417C-8D1D-517FBA313960}">
      <dsp:nvSpPr>
        <dsp:cNvPr id="0" name=""/>
        <dsp:cNvSpPr/>
      </dsp:nvSpPr>
      <dsp:spPr>
        <a:xfrm>
          <a:off x="1828801" y="1371600"/>
          <a:ext cx="4571997" cy="81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著名篮球运动员</a:t>
          </a:r>
          <a:endParaRPr lang="en-US" sz="4000" b="1" kern="1200" dirty="0"/>
        </a:p>
      </dsp:txBody>
      <dsp:txXfrm>
        <a:off x="1828801" y="1371600"/>
        <a:ext cx="4571997" cy="811786"/>
      </dsp:txXfrm>
    </dsp:sp>
    <dsp:sp modelId="{90B11BF9-5D1B-4670-A60B-B1E02C8FC4D1}">
      <dsp:nvSpPr>
        <dsp:cNvPr id="0" name=""/>
        <dsp:cNvSpPr/>
      </dsp:nvSpPr>
      <dsp:spPr>
        <a:xfrm>
          <a:off x="-130301" y="1526306"/>
          <a:ext cx="2165603" cy="4386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林书豪</a:t>
          </a:r>
          <a:endParaRPr lang="en-US" sz="4000" b="1" kern="1200" dirty="0"/>
        </a:p>
      </dsp:txBody>
      <dsp:txXfrm>
        <a:off x="-108882" y="1547725"/>
        <a:ext cx="2122765" cy="417265"/>
      </dsp:txXfrm>
    </dsp:sp>
    <dsp:sp modelId="{AA0D1098-C99F-4016-9A49-A94F195DFD28}">
      <dsp:nvSpPr>
        <dsp:cNvPr id="0" name=""/>
        <dsp:cNvSpPr/>
      </dsp:nvSpPr>
      <dsp:spPr>
        <a:xfrm>
          <a:off x="0" y="2151542"/>
          <a:ext cx="6324600" cy="8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600" kern="1200" dirty="0">
              <a:solidFill>
                <a:srgbClr val="0070C0"/>
              </a:solidFill>
            </a:rPr>
            <a:t>grand/heroic </a:t>
          </a:r>
          <a:endParaRPr lang="en-US" sz="3600" kern="1200" dirty="0">
            <a:solidFill>
              <a:srgbClr val="0070C0"/>
            </a:solidFill>
          </a:endParaRPr>
        </a:p>
      </dsp:txBody>
      <dsp:txXfrm>
        <a:off x="0" y="2151542"/>
        <a:ext cx="6324600" cy="877501"/>
      </dsp:txXfrm>
    </dsp:sp>
    <dsp:sp modelId="{17F59EB3-6AEC-4D94-9FC4-CD6573B8BA87}">
      <dsp:nvSpPr>
        <dsp:cNvPr id="0" name=""/>
        <dsp:cNvSpPr/>
      </dsp:nvSpPr>
      <dsp:spPr>
        <a:xfrm>
          <a:off x="1920996" y="3124199"/>
          <a:ext cx="4403603" cy="43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著名香港电影演员</a:t>
          </a:r>
          <a:endParaRPr lang="en-US" sz="4000" b="1" kern="1200" dirty="0"/>
        </a:p>
      </dsp:txBody>
      <dsp:txXfrm>
        <a:off x="1920996" y="3124199"/>
        <a:ext cx="4403603" cy="438684"/>
      </dsp:txXfrm>
    </dsp:sp>
    <dsp:sp modelId="{624A7D81-793D-4D04-96A0-BFE2D3E35962}">
      <dsp:nvSpPr>
        <dsp:cNvPr id="0" name=""/>
        <dsp:cNvSpPr/>
      </dsp:nvSpPr>
      <dsp:spPr>
        <a:xfrm>
          <a:off x="-4" y="3047999"/>
          <a:ext cx="1708412" cy="4386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kern="1200" dirty="0"/>
            <a:t>成龙</a:t>
          </a:r>
          <a:endParaRPr lang="en-US" sz="4000" b="1" kern="1200" dirty="0"/>
        </a:p>
      </dsp:txBody>
      <dsp:txXfrm>
        <a:off x="21415" y="3069418"/>
        <a:ext cx="1665574" cy="417265"/>
      </dsp:txXfrm>
    </dsp:sp>
    <dsp:sp modelId="{A3E946DA-E939-41EC-AFEC-4704E3501E62}">
      <dsp:nvSpPr>
        <dsp:cNvPr id="0" name=""/>
        <dsp:cNvSpPr/>
      </dsp:nvSpPr>
      <dsp:spPr>
        <a:xfrm>
          <a:off x="0" y="3489663"/>
          <a:ext cx="6324600" cy="87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600" kern="1200" dirty="0">
              <a:solidFill>
                <a:srgbClr val="0070C0"/>
              </a:solidFill>
            </a:rPr>
            <a:t>dragon</a:t>
          </a:r>
          <a:endParaRPr lang="en-US" sz="3600" kern="1200" dirty="0">
            <a:solidFill>
              <a:srgbClr val="0070C0"/>
            </a:solidFill>
          </a:endParaRPr>
        </a:p>
      </dsp:txBody>
      <dsp:txXfrm>
        <a:off x="0" y="3489663"/>
        <a:ext cx="6324600" cy="8775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D22D-E221-4BDC-B1CD-91C7715539FD}">
      <dsp:nvSpPr>
        <dsp:cNvPr id="0" name=""/>
        <dsp:cNvSpPr/>
      </dsp:nvSpPr>
      <dsp:spPr>
        <a:xfrm>
          <a:off x="817879" y="0"/>
          <a:ext cx="4958080" cy="3098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DB189-1B9F-4362-8F45-440E55A8C1C3}">
      <dsp:nvSpPr>
        <dsp:cNvPr id="0" name=""/>
        <dsp:cNvSpPr/>
      </dsp:nvSpPr>
      <dsp:spPr>
        <a:xfrm>
          <a:off x="1447555" y="2138791"/>
          <a:ext cx="128910" cy="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5D07A-BA7F-4197-B066-CAB588AAFB8B}">
      <dsp:nvSpPr>
        <dsp:cNvPr id="0" name=""/>
        <dsp:cNvSpPr/>
      </dsp:nvSpPr>
      <dsp:spPr>
        <a:xfrm>
          <a:off x="1512010" y="2203246"/>
          <a:ext cx="1155232" cy="895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0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怎么写？</a:t>
          </a:r>
          <a:endParaRPr lang="en-US" sz="2800" b="1" kern="1200" dirty="0"/>
        </a:p>
      </dsp:txBody>
      <dsp:txXfrm>
        <a:off x="1512010" y="2203246"/>
        <a:ext cx="1155232" cy="895553"/>
      </dsp:txXfrm>
    </dsp:sp>
    <dsp:sp modelId="{291176DC-0915-4B4D-9E27-BCF72F585261}">
      <dsp:nvSpPr>
        <dsp:cNvPr id="0" name=""/>
        <dsp:cNvSpPr/>
      </dsp:nvSpPr>
      <dsp:spPr>
        <a:xfrm>
          <a:off x="2585434" y="1296537"/>
          <a:ext cx="233029" cy="233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B22F8-EF55-444E-B4C6-EEDFDB979B83}">
      <dsp:nvSpPr>
        <dsp:cNvPr id="0" name=""/>
        <dsp:cNvSpPr/>
      </dsp:nvSpPr>
      <dsp:spPr>
        <a:xfrm>
          <a:off x="2382516" y="1413052"/>
          <a:ext cx="1828805" cy="168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7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怎么读</a:t>
          </a:r>
          <a:r>
            <a:rPr lang="zh-CN" altLang="en-US" sz="2800" kern="1200" dirty="0"/>
            <a:t>？</a:t>
          </a:r>
          <a:endParaRPr lang="en-US" sz="2800" kern="1200" dirty="0"/>
        </a:p>
      </dsp:txBody>
      <dsp:txXfrm>
        <a:off x="2382516" y="1413052"/>
        <a:ext cx="1828805" cy="1685747"/>
      </dsp:txXfrm>
    </dsp:sp>
    <dsp:sp modelId="{6964AD9F-DF78-4188-960A-EFCE3262D85A}">
      <dsp:nvSpPr>
        <dsp:cNvPr id="0" name=""/>
        <dsp:cNvSpPr/>
      </dsp:nvSpPr>
      <dsp:spPr>
        <a:xfrm>
          <a:off x="3953865" y="783996"/>
          <a:ext cx="322275" cy="322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19BAA-FB4F-4548-A5FE-C35EEDE3EDE1}">
      <dsp:nvSpPr>
        <dsp:cNvPr id="0" name=""/>
        <dsp:cNvSpPr/>
      </dsp:nvSpPr>
      <dsp:spPr>
        <a:xfrm>
          <a:off x="3532223" y="945133"/>
          <a:ext cx="2355496" cy="215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6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怎么解释</a:t>
          </a:r>
          <a:r>
            <a:rPr lang="zh-CN" altLang="en-US" sz="2800" kern="1200" dirty="0"/>
            <a:t>？</a:t>
          </a:r>
          <a:endParaRPr lang="en-US" sz="2800" kern="1200" dirty="0"/>
        </a:p>
      </dsp:txBody>
      <dsp:txXfrm>
        <a:off x="3532223" y="945133"/>
        <a:ext cx="2355496" cy="215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88305F-B4A4-44A0-B754-92C967865A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735AFB-77A8-4383-ADFF-0F4253BFC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../../Textbook%20audio/IC3-21-audio/Textbook/L10Text.m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eXRTFIva2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6477000" cy="1219200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第一课  开学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live as Always: Brand New Seme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80571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6600"/>
                </a:solidFill>
              </a:rPr>
              <a:t>新生</a:t>
            </a:r>
            <a:r>
              <a:rPr lang="zh-CN" altLang="en-US" dirty="0"/>
              <a:t>互相介绍名字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7534177"/>
              </p:ext>
            </p:extLst>
          </p:nvPr>
        </p:nvGraphicFramePr>
        <p:xfrm>
          <a:off x="612648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819400" y="3352800"/>
            <a:ext cx="449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/>
          </a:p>
          <a:p>
            <a:r>
              <a:rPr lang="zh-CN" altLang="en-US" sz="2800" dirty="0">
                <a:solidFill>
                  <a:schemeClr val="tx1"/>
                </a:solidFill>
              </a:rPr>
              <a:t>下</a:t>
            </a:r>
            <a:r>
              <a:rPr lang="zh-CN" altLang="en-US" sz="2800" b="1" dirty="0">
                <a:solidFill>
                  <a:srgbClr val="FF0000"/>
                </a:solidFill>
              </a:rPr>
              <a:t>雪</a:t>
            </a:r>
            <a:r>
              <a:rPr lang="zh-CN" altLang="en-US" sz="2800" dirty="0">
                <a:solidFill>
                  <a:schemeClr val="tx1"/>
                </a:solidFill>
              </a:rPr>
              <a:t>的雪、</a:t>
            </a:r>
            <a:r>
              <a:rPr lang="zh-CN" altLang="en-US" sz="2800" b="1" dirty="0">
                <a:solidFill>
                  <a:srgbClr val="FF0000"/>
                </a:solidFill>
              </a:rPr>
              <a:t>梅</a:t>
            </a:r>
            <a:r>
              <a:rPr lang="zh-CN" altLang="en-US" sz="2800" dirty="0">
                <a:solidFill>
                  <a:schemeClr val="tx1"/>
                </a:solidFill>
              </a:rPr>
              <a:t>花的梅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请描述他们的名字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刘晨、马友友、王铁蛋、陈招娣、刘芸、林中石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en-US" dirty="0">
                <a:solidFill>
                  <a:srgbClr val="FF0000"/>
                </a:solidFill>
              </a:rPr>
              <a:t>李大伟、徐继一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0070C0"/>
                </a:solidFill>
              </a:rPr>
              <a:t>从这些名字中，你可看出什么规律来了吗？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4031932"/>
              </p:ext>
            </p:extLst>
          </p:nvPr>
        </p:nvGraphicFramePr>
        <p:xfrm>
          <a:off x="1295400" y="2057400"/>
          <a:ext cx="6324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5D4EA77-2B63-43F5-AA91-FCB05B58B7D9}"/>
              </a:ext>
            </a:extLst>
          </p:cNvPr>
          <p:cNvSpPr/>
          <p:nvPr/>
        </p:nvSpPr>
        <p:spPr>
          <a:xfrm>
            <a:off x="1219200" y="457200"/>
            <a:ext cx="556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看名字，理解其中意思：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你的名字呢？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3770548"/>
              </p:ext>
            </p:extLst>
          </p:nvPr>
        </p:nvGraphicFramePr>
        <p:xfrm>
          <a:off x="1524000" y="1397000"/>
          <a:ext cx="67056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143000" y="5142738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705100" y="4799076"/>
            <a:ext cx="1981200" cy="1068324"/>
          </a:xfrm>
          <a:prstGeom prst="wedgeRoundRect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33700" y="4990338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chat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914900" y="5164310"/>
            <a:ext cx="1485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4722876"/>
            <a:ext cx="1905000" cy="12207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回家作业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7" grpId="0" animBg="1"/>
      <p:bldP spid="8" grpId="0"/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语法练习</a:t>
            </a:r>
            <a:r>
              <a:rPr lang="en-US" altLang="zh-CN" dirty="0"/>
              <a:t>--</a:t>
            </a:r>
            <a:r>
              <a:rPr lang="en-US" altLang="zh-CN" dirty="0" err="1">
                <a:solidFill>
                  <a:srgbClr val="FF6600"/>
                </a:solidFill>
              </a:rPr>
              <a:t>Classkick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除了</a:t>
            </a:r>
            <a:r>
              <a:rPr lang="en-US" altLang="zh-CN" dirty="0"/>
              <a:t>….</a:t>
            </a:r>
            <a:r>
              <a:rPr lang="zh-CN" altLang="en-US" dirty="0"/>
              <a:t>还</a:t>
            </a:r>
            <a:r>
              <a:rPr lang="en-US" altLang="zh-CN" dirty="0"/>
              <a:t>…In addition to/besides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an inclusive pattern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除了</a:t>
            </a:r>
            <a:r>
              <a:rPr lang="en-US" altLang="zh-CN" dirty="0"/>
              <a:t>…</a:t>
            </a:r>
            <a:r>
              <a:rPr lang="zh-CN" altLang="en-US" dirty="0"/>
              <a:t>都</a:t>
            </a:r>
            <a:r>
              <a:rPr lang="en-US" altLang="zh-CN" dirty="0"/>
              <a:t>…</a:t>
            </a:r>
            <a:r>
              <a:rPr lang="zh-CN" altLang="en-US" dirty="0"/>
              <a:t>    </a:t>
            </a:r>
            <a:r>
              <a:rPr lang="en-US" altLang="zh-CN" dirty="0"/>
              <a:t>except for</a:t>
            </a:r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zh-CN" altLang="en-US" dirty="0"/>
              <a:t>（</a:t>
            </a:r>
            <a:r>
              <a:rPr lang="en-US" altLang="zh-CN" dirty="0"/>
              <a:t>an exclusive pattern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再说</a:t>
            </a:r>
            <a:r>
              <a:rPr lang="en-US" altLang="zh-CN" dirty="0"/>
              <a:t>	provide additional reasons</a:t>
            </a:r>
          </a:p>
          <a:p>
            <a:r>
              <a:rPr lang="zh-CN" altLang="en-US" dirty="0"/>
              <a:t>从。。。    </a:t>
            </a:r>
            <a:r>
              <a:rPr lang="en-US" altLang="zh-CN" dirty="0"/>
              <a:t>From</a:t>
            </a:r>
          </a:p>
          <a:p>
            <a:r>
              <a:rPr lang="zh-CN" altLang="en-US" dirty="0"/>
              <a:t>是</a:t>
            </a:r>
            <a:r>
              <a:rPr lang="en-US" altLang="zh-CN" dirty="0"/>
              <a:t>….</a:t>
            </a:r>
            <a:r>
              <a:rPr lang="zh-CN" altLang="en-US" dirty="0"/>
              <a:t>的    </a:t>
            </a:r>
            <a:r>
              <a:rPr lang="en-US" altLang="zh-CN" dirty="0"/>
              <a:t>draw attention to…, in fact</a:t>
            </a:r>
          </a:p>
          <a:p>
            <a:r>
              <a:rPr lang="zh-CN" altLang="en-US" dirty="0"/>
              <a:t>拉 </a:t>
            </a:r>
            <a:r>
              <a:rPr lang="en-US" altLang="zh-CN" dirty="0"/>
              <a:t>(</a:t>
            </a:r>
            <a:r>
              <a:rPr lang="en-US" altLang="zh-CN" dirty="0" err="1"/>
              <a:t>l</a:t>
            </a:r>
            <a:r>
              <a:rPr lang="en-US" altLang="zh-CN" dirty="0" err="1">
                <a:latin typeface="Tw Cen MT" panose="020B0602020104020603" pitchFamily="34" charset="0"/>
              </a:rPr>
              <a:t>à</a:t>
            </a:r>
            <a:r>
              <a:rPr lang="en-US" altLang="zh-CN" dirty="0">
                <a:latin typeface="Tw Cen MT" panose="020B0602020104020603" pitchFamily="34" charset="0"/>
              </a:rPr>
              <a:t>)</a:t>
            </a:r>
            <a:r>
              <a:rPr lang="zh-CN" altLang="en-US" dirty="0"/>
              <a:t>。。。    </a:t>
            </a:r>
            <a:r>
              <a:rPr lang="en-US" altLang="zh-CN" dirty="0"/>
              <a:t>To leave (something) at…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Connecting Sentences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764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FF6600"/>
                </a:solidFill>
              </a:rPr>
              <a:t>你为什么喜欢打篮球？</a:t>
            </a:r>
            <a:endParaRPr lang="en-US" altLang="zh-CN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sz="2400" dirty="0"/>
              <a:t>如果你的回答只有一种理由：</a:t>
            </a:r>
            <a:endParaRPr lang="en-US" altLang="zh-CN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zh-CN" altLang="en-US" sz="2400" b="1" u="sng" dirty="0"/>
              <a:t>因为</a:t>
            </a:r>
            <a:r>
              <a:rPr lang="zh-CN" altLang="en-US" sz="2400" dirty="0"/>
              <a:t>我觉得</a:t>
            </a:r>
            <a:r>
              <a:rPr lang="en-US" altLang="zh-CN" sz="2400" dirty="0"/>
              <a:t>______, </a:t>
            </a:r>
            <a:r>
              <a:rPr lang="zh-CN" altLang="en-US" sz="2400" b="1" u="sng" dirty="0"/>
              <a:t>所以</a:t>
            </a:r>
            <a:r>
              <a:rPr lang="zh-CN" altLang="en-US" sz="2400" dirty="0"/>
              <a:t>我</a:t>
            </a:r>
            <a:r>
              <a:rPr lang="en-US" altLang="zh-CN" sz="2400" dirty="0"/>
              <a:t>_________.</a:t>
            </a:r>
          </a:p>
          <a:p>
            <a:pPr marL="0" indent="0">
              <a:buNone/>
            </a:pPr>
            <a:r>
              <a:rPr lang="en-US" dirty="0"/>
              <a:t>2.</a:t>
            </a:r>
            <a:r>
              <a:rPr lang="zh-CN" altLang="en-US" sz="2400" dirty="0"/>
              <a:t>如果你的回答有两种理由：</a:t>
            </a:r>
            <a:endParaRPr lang="en-US" altLang="zh-CN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zh-CN" altLang="en-US" sz="2400" b="1" u="sng" dirty="0"/>
              <a:t>除了</a:t>
            </a:r>
            <a:r>
              <a:rPr lang="zh-CN" altLang="en-US" sz="2400" dirty="0"/>
              <a:t>可以锻炼身体，</a:t>
            </a:r>
            <a:r>
              <a:rPr lang="zh-CN" altLang="en-US" sz="2400" b="1" u="sng" dirty="0"/>
              <a:t>还</a:t>
            </a:r>
            <a:r>
              <a:rPr lang="zh-CN" altLang="en-US" sz="2400" dirty="0"/>
              <a:t>可以练习人的意志，</a:t>
            </a:r>
            <a:r>
              <a:rPr lang="zh-CN" altLang="en-US" sz="2400" b="1" u="sng" dirty="0"/>
              <a:t>所以</a:t>
            </a:r>
            <a:r>
              <a:rPr lang="en-US" altLang="zh-CN" sz="2400" dirty="0"/>
              <a:t>…</a:t>
            </a:r>
          </a:p>
          <a:p>
            <a:pPr marL="0" indent="0">
              <a:buNone/>
            </a:pPr>
            <a:r>
              <a:rPr lang="en-US" sz="2400" dirty="0"/>
              <a:t>3.</a:t>
            </a:r>
            <a:r>
              <a:rPr lang="zh-CN" altLang="en-US" sz="2400" dirty="0"/>
              <a:t>如果你的回答有三种理由：</a:t>
            </a:r>
            <a:endParaRPr lang="en-US" altLang="zh-CN" sz="2400" dirty="0"/>
          </a:p>
          <a:p>
            <a:pPr marL="0" indent="0">
              <a:buNone/>
            </a:pPr>
            <a:r>
              <a:rPr lang="en-US" sz="2400" dirty="0"/>
              <a:t> 	</a:t>
            </a:r>
            <a:r>
              <a:rPr lang="zh-CN" altLang="en-US" sz="2400" b="1" u="sng" dirty="0"/>
              <a:t>第一</a:t>
            </a:r>
            <a:r>
              <a:rPr lang="en-US" altLang="zh-CN" sz="2400" dirty="0"/>
              <a:t>…..,</a:t>
            </a:r>
            <a:r>
              <a:rPr lang="zh-CN" altLang="en-US" sz="2400" b="1" u="sng" dirty="0"/>
              <a:t>第二</a:t>
            </a:r>
            <a:r>
              <a:rPr lang="en-US" altLang="zh-CN" sz="2400" dirty="0"/>
              <a:t>….,</a:t>
            </a:r>
            <a:r>
              <a:rPr lang="zh-CN" altLang="en-US" sz="2400" b="1" u="sng" dirty="0"/>
              <a:t>第三</a:t>
            </a:r>
            <a:r>
              <a:rPr lang="en-US" altLang="zh-CN" sz="2400" dirty="0"/>
              <a:t>…., </a:t>
            </a:r>
            <a:r>
              <a:rPr lang="zh-CN" altLang="en-US" sz="2400" b="1" u="sng" dirty="0"/>
              <a:t>所以</a:t>
            </a:r>
            <a:r>
              <a:rPr lang="en-US" altLang="zh-CN" sz="2400" dirty="0"/>
              <a:t>….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But       use </a:t>
            </a:r>
            <a:r>
              <a:rPr lang="zh-CN" altLang="en-US" sz="2400" b="1" dirty="0">
                <a:solidFill>
                  <a:srgbClr val="0070C0"/>
                </a:solidFill>
              </a:rPr>
              <a:t>除了</a:t>
            </a:r>
            <a:r>
              <a:rPr lang="en-US" altLang="zh-CN" sz="2400" b="1" dirty="0">
                <a:solidFill>
                  <a:srgbClr val="0070C0"/>
                </a:solidFill>
              </a:rPr>
              <a:t>…</a:t>
            </a:r>
            <a:r>
              <a:rPr lang="zh-CN" altLang="en-US" sz="2400" b="1" dirty="0">
                <a:solidFill>
                  <a:srgbClr val="0070C0"/>
                </a:solidFill>
              </a:rPr>
              <a:t>以外，还</a:t>
            </a:r>
            <a:r>
              <a:rPr lang="en-US" altLang="zh-CN" sz="2400" b="1" dirty="0">
                <a:solidFill>
                  <a:srgbClr val="0070C0"/>
                </a:solidFill>
              </a:rPr>
              <a:t>…., </a:t>
            </a:r>
            <a:r>
              <a:rPr lang="zh-CN" altLang="en-US" sz="2400" b="1" dirty="0">
                <a:solidFill>
                  <a:srgbClr val="0070C0"/>
                </a:solidFill>
              </a:rPr>
              <a:t>再说</a:t>
            </a:r>
            <a:r>
              <a:rPr lang="en-US" altLang="zh-CN" sz="2400" b="1" dirty="0">
                <a:solidFill>
                  <a:srgbClr val="0070C0"/>
                </a:solidFill>
              </a:rPr>
              <a:t>….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       </a:t>
            </a:r>
            <a:r>
              <a:rPr lang="zh-CN" altLang="en-US" sz="2400" b="1" u="sng" dirty="0">
                <a:solidFill>
                  <a:srgbClr val="0070C0"/>
                </a:solidFill>
              </a:rPr>
              <a:t>除了</a:t>
            </a:r>
            <a:r>
              <a:rPr lang="zh-CN" altLang="en-US" sz="2400" dirty="0">
                <a:solidFill>
                  <a:srgbClr val="0070C0"/>
                </a:solidFill>
              </a:rPr>
              <a:t>可以锻炼身体，</a:t>
            </a:r>
            <a:r>
              <a:rPr lang="zh-CN" altLang="en-US" sz="2400" b="1" u="sng" dirty="0">
                <a:solidFill>
                  <a:srgbClr val="0070C0"/>
                </a:solidFill>
              </a:rPr>
              <a:t>还</a:t>
            </a:r>
            <a:r>
              <a:rPr lang="zh-CN" altLang="en-US" sz="2400" dirty="0">
                <a:solidFill>
                  <a:srgbClr val="0070C0"/>
                </a:solidFill>
              </a:rPr>
              <a:t>可以练习人的意志，</a:t>
            </a:r>
            <a:r>
              <a:rPr lang="zh-CN" altLang="en-US" sz="2400" b="1" u="sng" dirty="0">
                <a:solidFill>
                  <a:srgbClr val="0070C0"/>
                </a:solidFill>
              </a:rPr>
              <a:t>再说</a:t>
            </a:r>
            <a:r>
              <a:rPr lang="zh-CN" altLang="en-US" sz="2400" dirty="0">
                <a:solidFill>
                  <a:srgbClr val="0070C0"/>
                </a:solidFill>
              </a:rPr>
              <a:t>又可以     让人长高，</a:t>
            </a:r>
            <a:r>
              <a:rPr lang="zh-CN" altLang="en-US" sz="2400" b="1" u="sng" dirty="0">
                <a:solidFill>
                  <a:srgbClr val="0070C0"/>
                </a:solidFill>
              </a:rPr>
              <a:t>所以</a:t>
            </a:r>
            <a:r>
              <a:rPr lang="en-US" altLang="zh-CN" sz="2400" dirty="0">
                <a:solidFill>
                  <a:srgbClr val="0070C0"/>
                </a:solidFill>
              </a:rPr>
              <a:t>….</a:t>
            </a:r>
            <a:r>
              <a:rPr lang="en-US" sz="24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12648" y="5364481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66800" y="4800600"/>
            <a:ext cx="533400" cy="381000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and phrases </a:t>
            </a:r>
            <a:r>
              <a:rPr lang="zh-CN" altLang="en-US" dirty="0"/>
              <a:t>词汇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觉得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to feel; to think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3600" b="1" dirty="0"/>
              <a:t>我今天</a:t>
            </a:r>
            <a:r>
              <a:rPr lang="zh-CN" altLang="en-US" sz="3600" b="1" dirty="0">
                <a:solidFill>
                  <a:srgbClr val="FF6600"/>
                </a:solidFill>
              </a:rPr>
              <a:t>觉得</a:t>
            </a:r>
            <a:r>
              <a:rPr lang="zh-CN" altLang="en-US" sz="3600" b="1" dirty="0"/>
              <a:t>不舒服，所以不能去上学</a:t>
            </a:r>
            <a:r>
              <a:rPr lang="zh-CN" altLang="en-US" sz="3600" b="1" dirty="0">
                <a:solidFill>
                  <a:srgbClr val="FF6600"/>
                </a:solidFill>
              </a:rPr>
              <a:t>了</a:t>
            </a:r>
            <a:r>
              <a:rPr lang="zh-CN" altLang="en-US" sz="3600" b="1" dirty="0"/>
              <a:t>。</a:t>
            </a:r>
            <a:endParaRPr lang="en-US" altLang="zh-CN" sz="3600" b="1" dirty="0"/>
          </a:p>
          <a:p>
            <a:pPr>
              <a:buFont typeface="Arial" pitchFamily="34" charset="0"/>
              <a:buChar char="•"/>
            </a:pPr>
            <a:r>
              <a:rPr lang="zh-CN" altLang="en-US" sz="3600" b="1" dirty="0"/>
              <a:t>你</a:t>
            </a:r>
            <a:r>
              <a:rPr lang="en-US" altLang="zh-CN" sz="3600" b="1" dirty="0">
                <a:solidFill>
                  <a:srgbClr val="FF0000"/>
                </a:solidFill>
              </a:rPr>
              <a:t>__</a:t>
            </a:r>
            <a:r>
              <a:rPr lang="zh-CN" altLang="en-US" sz="3600" b="1" dirty="0">
                <a:solidFill>
                  <a:srgbClr val="FF0000"/>
                </a:solidFill>
              </a:rPr>
              <a:t>觉得</a:t>
            </a:r>
            <a:r>
              <a:rPr lang="en-US" altLang="zh-CN" sz="3600" b="1" dirty="0">
                <a:solidFill>
                  <a:srgbClr val="FF0000"/>
                </a:solidFill>
              </a:rPr>
              <a:t>____</a:t>
            </a:r>
            <a:r>
              <a:rPr lang="zh-CN" altLang="en-US" sz="3600" b="1" dirty="0"/>
              <a:t>怎么样呢？。</a:t>
            </a:r>
            <a:endParaRPr lang="en-US" sz="36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A0BEC-9248-447B-BD30-ED4F6F6CE5C6}"/>
              </a:ext>
            </a:extLst>
          </p:cNvPr>
          <p:cNvSpPr/>
          <p:nvPr/>
        </p:nvSpPr>
        <p:spPr>
          <a:xfrm>
            <a:off x="2901396" y="1623684"/>
            <a:ext cx="18368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</a:rPr>
              <a:t>租房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7069"/>
            <a:ext cx="8153400" cy="990600"/>
          </a:xfrm>
        </p:spPr>
        <p:txBody>
          <a:bodyPr>
            <a:normAutofit/>
          </a:bodyPr>
          <a:lstStyle/>
          <a:p>
            <a:r>
              <a:rPr lang="zh-CN" altLang="en-US" dirty="0"/>
              <a:t>“</a:t>
            </a:r>
            <a:r>
              <a:rPr lang="zh-CN" altLang="en-US" b="1" dirty="0">
                <a:solidFill>
                  <a:srgbClr val="FF6600"/>
                </a:solidFill>
              </a:rPr>
              <a:t>了</a:t>
            </a:r>
            <a:r>
              <a:rPr lang="zh-CN" altLang="en-US" dirty="0"/>
              <a:t>”解释：</a:t>
            </a:r>
            <a:r>
              <a:rPr lang="en-US" altLang="zh-CN" dirty="0"/>
              <a:t>past tense/future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76800"/>
          </a:xfrm>
        </p:spPr>
        <p:txBody>
          <a:bodyPr/>
          <a:lstStyle/>
          <a:p>
            <a:r>
              <a:rPr lang="en-US" altLang="zh-CN" dirty="0"/>
              <a:t>The dynamic particle</a:t>
            </a:r>
            <a:endParaRPr lang="en-US" altLang="zh-CN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after verb </a:t>
            </a:r>
            <a:r>
              <a:rPr lang="en-US" altLang="zh-CN" sz="4000" dirty="0"/>
              <a:t>	</a:t>
            </a:r>
            <a:r>
              <a:rPr lang="zh-CN" altLang="en-US" sz="4000" u="sng" dirty="0"/>
              <a:t>昨天</a:t>
            </a:r>
            <a:r>
              <a:rPr lang="zh-CN" altLang="en-US" sz="3600" b="1" dirty="0"/>
              <a:t>我看了电影。</a:t>
            </a:r>
            <a:endParaRPr lang="en-US" altLang="zh-CN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at the end of a sentence </a:t>
            </a:r>
            <a:r>
              <a:rPr lang="zh-CN" altLang="en-US" sz="3200" u="sng" dirty="0"/>
              <a:t>刚才</a:t>
            </a:r>
            <a:r>
              <a:rPr lang="zh-CN" altLang="en-US" sz="3200" b="1" dirty="0"/>
              <a:t>我去看电影了</a:t>
            </a:r>
            <a:r>
              <a:rPr lang="zh-CN" altLang="en-US" sz="3600" b="1" dirty="0"/>
              <a:t>。</a:t>
            </a:r>
            <a:endParaRPr lang="en-US" altLang="zh-CN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Future</a:t>
            </a:r>
            <a:r>
              <a:rPr lang="zh-CN" altLang="en-US" sz="3200" dirty="0"/>
              <a:t>：</a:t>
            </a:r>
            <a:r>
              <a:rPr lang="zh-CN" altLang="en-US" sz="3200" u="sng" dirty="0"/>
              <a:t>明天</a:t>
            </a:r>
            <a:r>
              <a:rPr lang="zh-CN" altLang="en-US" sz="3200" dirty="0"/>
              <a:t>我吃了早饭再去上学</a:t>
            </a:r>
            <a:r>
              <a:rPr lang="en-US" altLang="zh-CN" sz="32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No time (immediate past) </a:t>
            </a:r>
            <a:r>
              <a:rPr lang="zh-CN" altLang="en-US" sz="3200" dirty="0"/>
              <a:t>这本书你看了吗？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650A-E77D-4A13-89D0-D1E3FB87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6600"/>
                </a:solidFill>
              </a:rPr>
              <a:t>了</a:t>
            </a:r>
            <a:r>
              <a:rPr lang="zh-CN" altLang="en-US" dirty="0"/>
              <a:t>”解释：</a:t>
            </a:r>
            <a:r>
              <a:rPr lang="en-US" altLang="zh-CN" dirty="0"/>
              <a:t>other use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1E10C-B666-47FA-9B13-CC98FC1A7D67}"/>
              </a:ext>
            </a:extLst>
          </p:cNvPr>
          <p:cNvSpPr/>
          <p:nvPr/>
        </p:nvSpPr>
        <p:spPr>
          <a:xfrm>
            <a:off x="584466" y="2482335"/>
            <a:ext cx="7975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/>
              <a:t>s</a:t>
            </a:r>
            <a:r>
              <a:rPr lang="en-US" altLang="zh-CN" sz="3200" dirty="0"/>
              <a:t>ignify a</a:t>
            </a:r>
            <a:r>
              <a:rPr lang="zh-CN" altLang="en-US" sz="3200" dirty="0"/>
              <a:t> </a:t>
            </a:r>
            <a:r>
              <a:rPr lang="en-US" altLang="zh-CN" sz="3200" dirty="0"/>
              <a:t>new</a:t>
            </a:r>
            <a:r>
              <a:rPr lang="zh-CN" altLang="en-US" sz="3200" dirty="0"/>
              <a:t> </a:t>
            </a:r>
            <a:r>
              <a:rPr lang="en-US" altLang="zh-CN" sz="3200" dirty="0"/>
              <a:t>situation   </a:t>
            </a:r>
            <a:r>
              <a:rPr lang="zh-CN" altLang="en-US" sz="3200" dirty="0"/>
              <a:t>天气慢慢地</a:t>
            </a:r>
            <a:r>
              <a:rPr lang="zh-CN" altLang="en-US" sz="3200" dirty="0">
                <a:solidFill>
                  <a:srgbClr val="FF0000"/>
                </a:solidFill>
              </a:rPr>
              <a:t>冷</a:t>
            </a:r>
            <a:r>
              <a:rPr lang="zh-CN" altLang="en-US" sz="3200" dirty="0"/>
              <a:t>了。</a:t>
            </a:r>
            <a:endParaRPr lang="en-US" altLang="zh-C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34E0F-268C-4070-BC91-1CB107C0A3E1}"/>
              </a:ext>
            </a:extLst>
          </p:cNvPr>
          <p:cNvSpPr/>
          <p:nvPr/>
        </p:nvSpPr>
        <p:spPr>
          <a:xfrm>
            <a:off x="914400" y="3581400"/>
            <a:ext cx="4953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F19AD6-EF47-49B2-8579-7BCB356BFAB9}"/>
              </a:ext>
            </a:extLst>
          </p:cNvPr>
          <p:cNvSpPr/>
          <p:nvPr/>
        </p:nvSpPr>
        <p:spPr>
          <a:xfrm>
            <a:off x="457200" y="3276600"/>
            <a:ext cx="8458200" cy="78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2. object is followed by another </a:t>
            </a:r>
            <a:r>
              <a:rPr lang="zh-CN" altLang="en-US" sz="3200" dirty="0">
                <a:solidFill>
                  <a:schemeClr val="tx1"/>
                </a:solidFill>
              </a:rPr>
              <a:t>了</a:t>
            </a:r>
            <a:r>
              <a:rPr lang="en-US" altLang="zh-CN" sz="3200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zh-CN" sz="3200" dirty="0">
                <a:solidFill>
                  <a:schemeClr val="tx1"/>
                </a:solidFill>
              </a:rPr>
              <a:t>	</a:t>
            </a:r>
            <a:r>
              <a:rPr lang="zh-CN" altLang="en-US" sz="3200" dirty="0">
                <a:solidFill>
                  <a:schemeClr val="tx1"/>
                </a:solidFill>
              </a:rPr>
              <a:t>我给妈妈打了</a:t>
            </a:r>
            <a:r>
              <a:rPr lang="zh-CN" altLang="en-US" sz="3200" dirty="0">
                <a:solidFill>
                  <a:srgbClr val="FF0000"/>
                </a:solidFill>
              </a:rPr>
              <a:t>电话</a:t>
            </a:r>
            <a:r>
              <a:rPr lang="zh-CN" altLang="en-US" sz="3200" dirty="0">
                <a:solidFill>
                  <a:schemeClr val="tx1"/>
                </a:solidFill>
              </a:rPr>
              <a:t>了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15C-AE71-4D27-BC1B-A977B080C61E}"/>
              </a:ext>
            </a:extLst>
          </p:cNvPr>
          <p:cNvSpPr/>
          <p:nvPr/>
        </p:nvSpPr>
        <p:spPr>
          <a:xfrm>
            <a:off x="438752" y="4257645"/>
            <a:ext cx="8327296" cy="78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3. Followed by another clause </a:t>
            </a:r>
          </a:p>
          <a:p>
            <a:r>
              <a:rPr lang="zh-CN" altLang="en-US" sz="3200" dirty="0">
                <a:solidFill>
                  <a:schemeClr val="tx1"/>
                </a:solidFill>
              </a:rPr>
              <a:t>            我买了机票</a:t>
            </a:r>
            <a:r>
              <a:rPr lang="zh-CN" altLang="en-US" sz="3200" dirty="0">
                <a:solidFill>
                  <a:srgbClr val="FF0000"/>
                </a:solidFill>
              </a:rPr>
              <a:t>就回家了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方便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convenient/comfortable/spare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住在校外买东西很</a:t>
            </a:r>
            <a:r>
              <a:rPr lang="zh-CN" altLang="en-US" sz="4000" b="1" dirty="0">
                <a:solidFill>
                  <a:srgbClr val="FF0000"/>
                </a:solidFill>
              </a:rPr>
              <a:t>方便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你现在说话</a:t>
            </a:r>
            <a:r>
              <a:rPr lang="zh-CN" altLang="en-US" sz="4000" b="1" dirty="0">
                <a:solidFill>
                  <a:srgbClr val="FF0000"/>
                </a:solidFill>
              </a:rPr>
              <a:t>方便</a:t>
            </a:r>
            <a:r>
              <a:rPr lang="zh-CN" altLang="en-US" sz="4000" b="1" dirty="0"/>
              <a:t>吗？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你手头</a:t>
            </a:r>
            <a:r>
              <a:rPr lang="zh-CN" altLang="en-US" sz="4000" b="1" dirty="0">
                <a:solidFill>
                  <a:srgbClr val="FF0000"/>
                </a:solidFill>
              </a:rPr>
              <a:t>方便</a:t>
            </a:r>
            <a:r>
              <a:rPr lang="zh-CN" altLang="en-US" sz="4000" b="1" dirty="0"/>
              <a:t>吗？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弟弟很喜欢吃</a:t>
            </a:r>
            <a:r>
              <a:rPr lang="zh-CN" altLang="en-US" sz="4000" b="1" dirty="0">
                <a:solidFill>
                  <a:srgbClr val="FF0000"/>
                </a:solidFill>
              </a:rPr>
              <a:t>方便</a:t>
            </a:r>
            <a:r>
              <a:rPr lang="zh-CN" altLang="en-US" sz="4000" b="1" dirty="0"/>
              <a:t>面。</a:t>
            </a:r>
            <a:endParaRPr lang="en-US" altLang="zh-CN" sz="4000" b="1" dirty="0"/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开学第一天</a:t>
            </a:r>
            <a:endParaRPr lang="en-US" b="1" dirty="0"/>
          </a:p>
        </p:txBody>
      </p:sp>
      <p:pic>
        <p:nvPicPr>
          <p:cNvPr id="4" name="Content Placeholder 3" descr="NSD Update | Original content. Open results.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2893042" cy="1938338"/>
          </a:xfrm>
        </p:spPr>
      </p:pic>
      <p:pic>
        <p:nvPicPr>
          <p:cNvPr id="5" name="Picture 4" descr="Students divided on long vac | UCT New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28" y="2057400"/>
            <a:ext cx="2857500" cy="1905000"/>
          </a:xfrm>
          <a:prstGeom prst="rect">
            <a:avLst/>
          </a:prstGeom>
        </p:spPr>
      </p:pic>
      <p:pic>
        <p:nvPicPr>
          <p:cNvPr id="6" name="Picture 5" descr="Dorm Moving: Moving to College | Moving Happiness H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76" y="1800180"/>
            <a:ext cx="2747842" cy="3008586"/>
          </a:xfrm>
          <a:prstGeom prst="rect">
            <a:avLst/>
          </a:prstGeom>
        </p:spPr>
      </p:pic>
      <p:pic>
        <p:nvPicPr>
          <p:cNvPr id="7" name="Picture 6" descr="Move in day | Students began their school year on Sunday wit… | Flick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0" y="4114800"/>
            <a:ext cx="3768763" cy="2502694"/>
          </a:xfrm>
          <a:prstGeom prst="rect">
            <a:avLst/>
          </a:prstGeom>
        </p:spPr>
      </p:pic>
      <p:pic>
        <p:nvPicPr>
          <p:cNvPr id="9" name="Picture 8" descr="The medical student who helped change Australia | Pursuit by The University of Melbour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97254"/>
            <a:ext cx="3657600" cy="192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9813" y="3344918"/>
            <a:ext cx="1295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校园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2778" y="1669650"/>
            <a:ext cx="2177638" cy="470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学校礼堂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052640"/>
            <a:ext cx="2222866" cy="518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坐出租车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193743"/>
            <a:ext cx="1753879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报到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78774" y="4920277"/>
            <a:ext cx="2148577" cy="520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互相介绍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2667000"/>
            <a:ext cx="1483551" cy="4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搬家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60020" y="5693403"/>
            <a:ext cx="1506028" cy="70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新生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安全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safe/security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我住的地方不是很</a:t>
            </a:r>
            <a:r>
              <a:rPr lang="zh-CN" altLang="en-US" sz="4000" b="1" dirty="0">
                <a:solidFill>
                  <a:srgbClr val="FF0000"/>
                </a:solidFill>
              </a:rPr>
              <a:t>安全</a:t>
            </a:r>
            <a:r>
              <a:rPr lang="zh-CN" altLang="en-US" sz="4000" b="1" dirty="0"/>
              <a:t>，常有抢劫发生。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在校园里，</a:t>
            </a:r>
            <a:r>
              <a:rPr lang="zh-CN" altLang="en-US" sz="4000" b="1" dirty="0">
                <a:solidFill>
                  <a:srgbClr val="FF0000"/>
                </a:solidFill>
              </a:rPr>
              <a:t>安全</a:t>
            </a:r>
            <a:r>
              <a:rPr lang="zh-CN" altLang="en-US" sz="4000" b="1" dirty="0"/>
              <a:t>问题是很重要的。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省钱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to save money</a:t>
            </a:r>
            <a:r>
              <a:rPr lang="zh-CN" altLang="en-US" sz="4000" b="1" dirty="0"/>
              <a:t>； </a:t>
            </a:r>
            <a:r>
              <a:rPr lang="en-US" altLang="zh-CN" sz="4000" b="1" dirty="0"/>
              <a:t>to economize</a:t>
            </a:r>
          </a:p>
          <a:p>
            <a:pPr>
              <a:buNone/>
            </a:pP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在中国，吃饭很</a:t>
            </a:r>
            <a:r>
              <a:rPr lang="zh-CN" altLang="en-US" sz="4000" b="1" dirty="0">
                <a:solidFill>
                  <a:srgbClr val="FF0000"/>
                </a:solidFill>
              </a:rPr>
              <a:t>省钱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这件牛仔裤周末打七折，可以</a:t>
            </a:r>
            <a:r>
              <a:rPr lang="zh-CN" altLang="en-US" sz="4000" b="1" dirty="0">
                <a:solidFill>
                  <a:srgbClr val="FF0000"/>
                </a:solidFill>
              </a:rPr>
              <a:t>省二十块钱。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你少买些零食，就可以</a:t>
            </a:r>
            <a:r>
              <a:rPr lang="zh-CN" altLang="en-US" sz="4000" b="1" dirty="0">
                <a:solidFill>
                  <a:srgbClr val="FF0000"/>
                </a:solidFill>
              </a:rPr>
              <a:t>省不少钱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自由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free </a:t>
            </a:r>
            <a:r>
              <a:rPr lang="zh-CN" altLang="en-US" sz="4000" b="1" dirty="0"/>
              <a:t>； </a:t>
            </a:r>
            <a:r>
              <a:rPr lang="en-US" altLang="zh-CN" sz="4000" b="1" dirty="0"/>
              <a:t>unconstrained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在美国，你觉得人们都有</a:t>
            </a:r>
            <a:r>
              <a:rPr lang="zh-CN" altLang="en-US" sz="4000" b="1" dirty="0">
                <a:solidFill>
                  <a:srgbClr val="FF0000"/>
                </a:solidFill>
              </a:rPr>
              <a:t>自由</a:t>
            </a:r>
            <a:r>
              <a:rPr lang="zh-CN" altLang="en-US" sz="4000" b="1" dirty="0"/>
              <a:t>吗？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它是一只</a:t>
            </a:r>
            <a:r>
              <a:rPr lang="zh-CN" altLang="en-US" sz="4000" b="1" dirty="0">
                <a:solidFill>
                  <a:srgbClr val="FF0000"/>
                </a:solidFill>
              </a:rPr>
              <a:t>自由</a:t>
            </a:r>
            <a:r>
              <a:rPr lang="zh-CN" altLang="en-US" sz="4000" b="1" dirty="0"/>
              <a:t>的鸟。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什么是真正的</a:t>
            </a:r>
            <a:r>
              <a:rPr lang="zh-CN" altLang="en-US" sz="4000" b="1" dirty="0">
                <a:solidFill>
                  <a:srgbClr val="FF0000"/>
                </a:solidFill>
              </a:rPr>
              <a:t>自由</a:t>
            </a:r>
            <a:r>
              <a:rPr lang="zh-CN" altLang="en-US" sz="4000" b="1" dirty="0"/>
              <a:t>？</a:t>
            </a:r>
            <a:endParaRPr lang="en-US" altLang="zh-CN" sz="40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不见得</a:t>
            </a:r>
            <a:r>
              <a:rPr lang="zh-CN" altLang="en-US" sz="4000" b="1" dirty="0"/>
              <a:t>：</a:t>
            </a:r>
            <a:r>
              <a:rPr lang="en-US" altLang="zh-CN" sz="4000" b="1" dirty="0"/>
              <a:t>not necessarily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你说的建议</a:t>
            </a:r>
            <a:r>
              <a:rPr lang="zh-CN" altLang="en-US" sz="4000" b="1" dirty="0">
                <a:solidFill>
                  <a:srgbClr val="FF0000"/>
                </a:solidFill>
              </a:rPr>
              <a:t>不见得</a:t>
            </a:r>
            <a:r>
              <a:rPr lang="zh-CN" altLang="en-US" sz="4000" b="1" dirty="0"/>
              <a:t>适合我。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开车</a:t>
            </a:r>
            <a:r>
              <a:rPr lang="zh-CN" altLang="en-US" sz="4000" b="1" dirty="0">
                <a:solidFill>
                  <a:srgbClr val="FF0000"/>
                </a:solidFill>
              </a:rPr>
              <a:t>不见得</a:t>
            </a:r>
            <a:r>
              <a:rPr lang="zh-CN" altLang="en-US" sz="4000" b="1" dirty="0"/>
              <a:t>比走路快，因为马路上车很多。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在美国出生的人，英文</a:t>
            </a:r>
            <a:r>
              <a:rPr lang="zh-CN" altLang="en-US" sz="4000" b="1" dirty="0">
                <a:solidFill>
                  <a:srgbClr val="FF0000"/>
                </a:solidFill>
              </a:rPr>
              <a:t>不见得</a:t>
            </a:r>
            <a:r>
              <a:rPr lang="zh-CN" altLang="en-US" sz="4000" b="1" dirty="0"/>
              <a:t>写得比我好。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好处</a:t>
            </a:r>
            <a:r>
              <a:rPr lang="zh-CN" altLang="en-US" sz="4000" b="1" dirty="0"/>
              <a:t>： </a:t>
            </a:r>
            <a:r>
              <a:rPr lang="en-US" altLang="zh-CN" sz="4000" b="1" dirty="0"/>
              <a:t>advantage</a:t>
            </a:r>
            <a:r>
              <a:rPr lang="zh-CN" altLang="en-US" sz="4000" b="1" dirty="0"/>
              <a:t>； </a:t>
            </a:r>
            <a:r>
              <a:rPr lang="en-US" altLang="zh-CN" sz="4000" b="1" dirty="0"/>
              <a:t>benefit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住在校外有很多</a:t>
            </a:r>
            <a:r>
              <a:rPr lang="zh-CN" altLang="en-US" sz="4000" b="1" dirty="0">
                <a:solidFill>
                  <a:srgbClr val="FF0000"/>
                </a:solidFill>
              </a:rPr>
              <a:t>好处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坐飞机的</a:t>
            </a:r>
            <a:r>
              <a:rPr lang="zh-CN" altLang="en-US" sz="4000" b="1" dirty="0">
                <a:solidFill>
                  <a:srgbClr val="FF0000"/>
                </a:solidFill>
              </a:rPr>
              <a:t>好处</a:t>
            </a:r>
            <a:r>
              <a:rPr lang="zh-CN" altLang="en-US" sz="4000" b="1" dirty="0"/>
              <a:t>是很快就能到目的地。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作弊对你的学习没有什么</a:t>
            </a:r>
            <a:r>
              <a:rPr lang="zh-CN" altLang="en-US" sz="4000" b="1" dirty="0">
                <a:solidFill>
                  <a:srgbClr val="FF0000"/>
                </a:solidFill>
              </a:rPr>
              <a:t>好处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学中文的</a:t>
            </a:r>
            <a:r>
              <a:rPr lang="zh-CN" altLang="en-US" sz="4000" b="1" dirty="0">
                <a:solidFill>
                  <a:srgbClr val="FF0000"/>
                </a:solidFill>
              </a:rPr>
              <a:t>好处</a:t>
            </a:r>
            <a:r>
              <a:rPr lang="zh-CN" altLang="en-US" sz="4000" b="1" dirty="0"/>
              <a:t>是可以和家人沟通。</a:t>
            </a:r>
            <a:endParaRPr lang="en-US" altLang="zh-CN" sz="40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适应</a:t>
            </a:r>
            <a:r>
              <a:rPr lang="zh-CN" altLang="en-US" sz="4000" b="1" dirty="0"/>
              <a:t>：  </a:t>
            </a:r>
            <a:r>
              <a:rPr lang="en-US" altLang="zh-CN" sz="4000" b="1" dirty="0"/>
              <a:t>to adapt</a:t>
            </a:r>
            <a:r>
              <a:rPr lang="zh-CN" altLang="en-US" sz="4000" b="1" dirty="0"/>
              <a:t>； </a:t>
            </a:r>
            <a:r>
              <a:rPr lang="en-US" altLang="zh-CN" sz="4000" b="1" dirty="0"/>
              <a:t>to become</a:t>
            </a:r>
          </a:p>
          <a:p>
            <a:pPr>
              <a:buNone/>
            </a:pPr>
            <a:r>
              <a:rPr lang="en-US" altLang="zh-CN" sz="4000" b="1" dirty="0"/>
              <a:t>        </a:t>
            </a:r>
            <a:r>
              <a:rPr lang="zh-CN" altLang="en-US" sz="4000" b="1" dirty="0"/>
              <a:t>     </a:t>
            </a:r>
            <a:r>
              <a:rPr lang="en-US" altLang="zh-CN" sz="4000" b="1" dirty="0"/>
              <a:t>accustomed to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</a:t>
            </a:r>
            <a:r>
              <a:rPr lang="zh-CN" altLang="en-US" sz="4000" b="1" dirty="0">
                <a:solidFill>
                  <a:srgbClr val="FF0000"/>
                </a:solidFill>
              </a:rPr>
              <a:t>适应</a:t>
            </a:r>
            <a:r>
              <a:rPr lang="en-US" altLang="zh-CN" sz="4000" b="1" dirty="0"/>
              <a:t>VCHS </a:t>
            </a:r>
            <a:r>
              <a:rPr lang="zh-CN" altLang="en-US" sz="4000" b="1" dirty="0"/>
              <a:t>的学习生活了吗？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你</a:t>
            </a:r>
            <a:r>
              <a:rPr lang="zh-CN" altLang="en-US" sz="4000" b="1" dirty="0">
                <a:solidFill>
                  <a:srgbClr val="FF0000"/>
                </a:solidFill>
              </a:rPr>
              <a:t>适应</a:t>
            </a:r>
            <a:r>
              <a:rPr lang="zh-CN" altLang="en-US" sz="4000" b="1" dirty="0"/>
              <a:t>这里的气候吗？</a:t>
            </a:r>
            <a:endParaRPr lang="en-US" altLang="zh-CN" sz="4000" b="1" dirty="0"/>
          </a:p>
          <a:p>
            <a:pPr>
              <a:buFont typeface="Arial" pitchFamily="34" charset="0"/>
              <a:buChar char="•"/>
            </a:pPr>
            <a:r>
              <a:rPr lang="zh-CN" altLang="en-US" sz="4000" b="1" dirty="0"/>
              <a:t>我来这儿两年了，还是不</a:t>
            </a:r>
            <a:r>
              <a:rPr lang="zh-CN" altLang="en-US" sz="4000" b="1" dirty="0">
                <a:solidFill>
                  <a:srgbClr val="FF0000"/>
                </a:solidFill>
              </a:rPr>
              <a:t>适应</a:t>
            </a:r>
            <a:r>
              <a:rPr lang="zh-CN" altLang="en-US" sz="4000" b="1" dirty="0"/>
              <a:t>这里的冬天。</a:t>
            </a:r>
            <a:endParaRPr lang="en-US" altLang="zh-CN" sz="40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6600"/>
                </a:solidFill>
              </a:rPr>
              <a:t>听、看</a:t>
            </a:r>
            <a:r>
              <a:rPr lang="zh-CN" altLang="en-US" dirty="0"/>
              <a:t>课文</a:t>
            </a:r>
            <a:r>
              <a:rPr lang="en-US" altLang="zh-CN" dirty="0"/>
              <a:t>— </a:t>
            </a:r>
            <a:endParaRPr lang="en-US" dirty="0"/>
          </a:p>
        </p:txBody>
      </p:sp>
      <p:pic>
        <p:nvPicPr>
          <p:cNvPr id="10" name="Picture 9" descr="Leading Cross-Cultural Teams: How to Create Openness? (Part 2) | LeadershipWatch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4087"/>
            <a:ext cx="1181100" cy="1181100"/>
          </a:xfrm>
          <a:prstGeom prst="rect">
            <a:avLst/>
          </a:prstGeom>
        </p:spPr>
      </p:pic>
      <p:pic>
        <p:nvPicPr>
          <p:cNvPr id="11" name="Picture 10" descr="Claves para aprender idioma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133600"/>
            <a:ext cx="6886575" cy="2714625"/>
          </a:xfrm>
          <a:prstGeom prst="rect">
            <a:avLst/>
          </a:prstGeom>
        </p:spPr>
      </p:pic>
      <p:pic>
        <p:nvPicPr>
          <p:cNvPr id="12" name="L1Tex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7448" y="6248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5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读课文，回答问题：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79C572-A62A-488B-9058-A6C47C4B82F9}"/>
              </a:ext>
            </a:extLst>
          </p:cNvPr>
          <p:cNvSpPr/>
          <p:nvPr/>
        </p:nvSpPr>
        <p:spPr>
          <a:xfrm>
            <a:off x="838200" y="1676400"/>
            <a:ext cx="7543800" cy="343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第一课的课文中是如何介绍张天明的？他有什么特色</a:t>
            </a:r>
            <a:endParaRPr lang="en-US" sz="32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柯林是什么人</a:t>
            </a:r>
            <a:r>
              <a:rPr 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你觉得他的个性怎么样？</a:t>
            </a:r>
            <a:endParaRPr lang="en-US" sz="32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住在校外有什么好处和坏处？</a:t>
            </a:r>
            <a:endParaRPr lang="en-US" sz="32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住在校内的好处是什么？</a:t>
            </a:r>
            <a:endParaRPr lang="en-US" sz="32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en-US" sz="3200" b="1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柯林他是如何帮助张天明的？</a:t>
            </a:r>
            <a:endParaRPr lang="en-US" sz="3200" dirty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50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zh-CN" altLang="en-US" dirty="0"/>
              <a:t>我的名字从哪儿来？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18644" r="34362" b="25424"/>
          <a:stretch/>
        </p:blipFill>
        <p:spPr>
          <a:xfrm>
            <a:off x="1371600" y="2286000"/>
            <a:ext cx="5562600" cy="4268971"/>
          </a:xfrm>
        </p:spPr>
      </p:pic>
      <p:sp>
        <p:nvSpPr>
          <p:cNvPr id="7" name="Rectangle 6"/>
          <p:cNvSpPr/>
          <p:nvPr/>
        </p:nvSpPr>
        <p:spPr>
          <a:xfrm>
            <a:off x="1673352" y="16294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https://www.youtube.com/watch?v=KeXRTFIva20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81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Project: </a:t>
            </a:r>
            <a:r>
              <a:rPr lang="zh-CN" altLang="en-US" dirty="0"/>
              <a:t>从名字看中国的文化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从姓、名的外在特点：字数、位置</a:t>
            </a:r>
            <a:endParaRPr lang="en-US" altLang="zh-CN" dirty="0"/>
          </a:p>
          <a:p>
            <a:r>
              <a:rPr lang="zh-CN" altLang="en-US" dirty="0"/>
              <a:t>看出性别，举例说明</a:t>
            </a:r>
            <a:endParaRPr lang="en-US" altLang="zh-CN" dirty="0"/>
          </a:p>
          <a:p>
            <a:r>
              <a:rPr lang="zh-CN" altLang="en-US" dirty="0"/>
              <a:t>来源于家长的期望</a:t>
            </a:r>
            <a:endParaRPr lang="en-US" altLang="zh-CN" dirty="0"/>
          </a:p>
          <a:p>
            <a:r>
              <a:rPr lang="zh-CN" altLang="en-US" dirty="0"/>
              <a:t>名可来源于：生辰、景色、季节、性格、吉祥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</a:t>
            </a:r>
            <a:r>
              <a:rPr lang="zh-CN" altLang="en-US" dirty="0"/>
              <a:t>地名、属性、任务</a:t>
            </a:r>
            <a:endParaRPr lang="en-US" altLang="zh-CN" dirty="0"/>
          </a:p>
          <a:p>
            <a:r>
              <a:rPr lang="zh-CN" altLang="en-US" dirty="0"/>
              <a:t>和西方名字的不同</a:t>
            </a:r>
            <a:endParaRPr lang="en-US" altLang="zh-CN" dirty="0"/>
          </a:p>
          <a:p>
            <a:r>
              <a:rPr lang="zh-CN" altLang="en-US" dirty="0"/>
              <a:t>名字代表的意义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55986"/>
            <a:ext cx="8153400" cy="990600"/>
          </a:xfrm>
        </p:spPr>
        <p:txBody>
          <a:bodyPr/>
          <a:lstStyle/>
          <a:p>
            <a:r>
              <a:rPr lang="zh-CN" altLang="en-US" b="1" dirty="0"/>
              <a:t>住在校内</a:t>
            </a:r>
            <a:r>
              <a:rPr lang="en-US" altLang="zh-CN" b="1" dirty="0"/>
              <a:t>---</a:t>
            </a:r>
            <a:r>
              <a:rPr lang="zh-CN" altLang="en-US" b="1" dirty="0"/>
              <a:t>为什么？</a:t>
            </a:r>
            <a:endParaRPr lang="en-US" b="1" dirty="0"/>
          </a:p>
        </p:txBody>
      </p:sp>
      <p:pic>
        <p:nvPicPr>
          <p:cNvPr id="5" name="Content Placeholder 4" descr="Free Images : person, portrait, usa, room, 2015, west, m, lac, students, university, arts ...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67039"/>
            <a:ext cx="3919876" cy="2362200"/>
          </a:xfrm>
        </p:spPr>
      </p:pic>
      <p:pic>
        <p:nvPicPr>
          <p:cNvPr id="4" name="Picture 3" descr="SBS “Roommate” – First Impressions | Couch Kimch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2" y="1371986"/>
            <a:ext cx="4045169" cy="2298582"/>
          </a:xfrm>
          <a:prstGeom prst="rect">
            <a:avLst/>
          </a:prstGeom>
        </p:spPr>
      </p:pic>
      <p:pic>
        <p:nvPicPr>
          <p:cNvPr id="6" name="Picture 5" descr="At Last: Housing for Undergrads | Baruch College Alumni Magaz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26" y="4143589"/>
            <a:ext cx="3810000" cy="2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6667" y="1466531"/>
            <a:ext cx="1219200" cy="574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室友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79638" y="1295032"/>
            <a:ext cx="1659562" cy="686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77476" y="3051389"/>
            <a:ext cx="1371600" cy="63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宿舍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876800"/>
            <a:ext cx="45719" cy="37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23763" y="5997789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</a:rPr>
              <a:t>宿舍家具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648" y="4337512"/>
            <a:ext cx="2435352" cy="224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2647" y="4337512"/>
            <a:ext cx="4416553" cy="224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</a:rPr>
              <a:t>好处：      坏处</a:t>
            </a: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</a:rPr>
              <a:t>：     </a:t>
            </a:r>
            <a:endParaRPr lang="en-US" altLang="zh-CN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3600" b="1" dirty="0">
                <a:solidFill>
                  <a:srgbClr val="FFC000"/>
                </a:solidFill>
              </a:rPr>
              <a:t>安全</a:t>
            </a:r>
            <a:r>
              <a:rPr lang="en-US" altLang="zh-CN" sz="3600" b="1" dirty="0">
                <a:solidFill>
                  <a:srgbClr val="FFC000"/>
                </a:solidFill>
              </a:rPr>
              <a:t>	  </a:t>
            </a:r>
            <a:r>
              <a:rPr lang="zh-CN" altLang="en-US" sz="3600" b="1" dirty="0">
                <a:solidFill>
                  <a:srgbClr val="FFC000"/>
                </a:solidFill>
              </a:rPr>
              <a:t>贵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r>
              <a:rPr lang="zh-CN" altLang="en-US" sz="3600" b="1" dirty="0">
                <a:solidFill>
                  <a:srgbClr val="FFC000"/>
                </a:solidFill>
              </a:rPr>
              <a:t>方便 </a:t>
            </a:r>
            <a:r>
              <a:rPr lang="en-US" altLang="zh-CN" sz="3600" b="1" dirty="0">
                <a:solidFill>
                  <a:srgbClr val="FFC000"/>
                </a:solidFill>
              </a:rPr>
              <a:t>	  </a:t>
            </a:r>
            <a:r>
              <a:rPr lang="zh-CN" altLang="en-US" sz="3600" b="1" dirty="0">
                <a:solidFill>
                  <a:srgbClr val="FFC000"/>
                </a:solidFill>
              </a:rPr>
              <a:t>没有自由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5876" y="3336566"/>
            <a:ext cx="1371600" cy="63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</a:rPr>
              <a:t>同屋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9515" r="34948" b="22418"/>
          <a:stretch/>
        </p:blipFill>
        <p:spPr>
          <a:xfrm>
            <a:off x="914400" y="533400"/>
            <a:ext cx="7315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9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CC673-C7EF-48D4-943B-AA5A7940F5DC}"/>
              </a:ext>
            </a:extLst>
          </p:cNvPr>
          <p:cNvSpPr/>
          <p:nvPr/>
        </p:nvSpPr>
        <p:spPr>
          <a:xfrm>
            <a:off x="1295400" y="762000"/>
            <a:ext cx="6553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主题：</a:t>
            </a:r>
            <a:endParaRPr lang="en-US" altLang="zh-CN" sz="4400" b="1" dirty="0"/>
          </a:p>
          <a:p>
            <a:pPr algn="ctr"/>
            <a:r>
              <a:rPr lang="zh-CN" altLang="en-US" sz="4400" b="1" dirty="0"/>
              <a:t>从名字来了解中国文化</a:t>
            </a:r>
            <a:endParaRPr lang="en-US" altLang="zh-CN" sz="4400" b="1" dirty="0"/>
          </a:p>
          <a:p>
            <a:pPr algn="ctr"/>
            <a:r>
              <a:rPr lang="en-US" altLang="zh-CN" sz="4400" b="1" dirty="0"/>
              <a:t>Due date: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8/31/2020</a:t>
            </a:r>
            <a:endParaRPr lang="en-US" sz="4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0B5F4D-6326-4753-945B-778F127DF49E}"/>
              </a:ext>
            </a:extLst>
          </p:cNvPr>
          <p:cNvSpPr/>
          <p:nvPr/>
        </p:nvSpPr>
        <p:spPr>
          <a:xfrm>
            <a:off x="1295400" y="3276600"/>
            <a:ext cx="66294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Project:</a:t>
            </a:r>
          </a:p>
          <a:p>
            <a:r>
              <a:rPr lang="en-US" sz="2800"/>
              <a:t>Object: </a:t>
            </a:r>
            <a:endParaRPr lang="en-US" sz="2800" dirty="0"/>
          </a:p>
          <a:p>
            <a:r>
              <a:rPr lang="en-US" sz="2800" dirty="0"/>
              <a:t>Requirement: </a:t>
            </a:r>
          </a:p>
          <a:p>
            <a:r>
              <a:rPr lang="en-US" sz="2800" dirty="0"/>
              <a:t>Grade: 20 points</a:t>
            </a:r>
          </a:p>
          <a:p>
            <a:r>
              <a:rPr lang="en-US" sz="2800" dirty="0"/>
              <a:t>Rubric:</a:t>
            </a:r>
          </a:p>
        </p:txBody>
      </p:sp>
    </p:spTree>
    <p:extLst>
      <p:ext uri="{BB962C8B-B14F-4D97-AF65-F5344CB8AC3E}">
        <p14:creationId xmlns:p14="http://schemas.microsoft.com/office/powerpoint/2010/main" val="272314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有学生住在校外</a:t>
            </a:r>
            <a:r>
              <a:rPr lang="en-US" altLang="zh-CN" b="1" dirty="0"/>
              <a:t>---</a:t>
            </a:r>
            <a:r>
              <a:rPr lang="zh-CN" altLang="en-US" b="1" dirty="0"/>
              <a:t>为什么？</a:t>
            </a:r>
            <a:endParaRPr lang="en-US" b="1" dirty="0"/>
          </a:p>
        </p:txBody>
      </p:sp>
      <p:pic>
        <p:nvPicPr>
          <p:cNvPr id="4" name="Content Placeholder 3" descr="On-campus housing not the answer for Georgetown – Greater Greater Washington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1600200"/>
            <a:ext cx="3140363" cy="2590800"/>
          </a:xfrm>
        </p:spPr>
      </p:pic>
      <p:pic>
        <p:nvPicPr>
          <p:cNvPr id="5" name="Picture 4" descr="House for rent in Bruges with 2 bedrooms IHA 73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8" y="1467674"/>
            <a:ext cx="3160102" cy="2370076"/>
          </a:xfrm>
          <a:prstGeom prst="rect">
            <a:avLst/>
          </a:prstGeom>
        </p:spPr>
      </p:pic>
      <p:pic>
        <p:nvPicPr>
          <p:cNvPr id="6" name="Picture 5" descr="Amish house: kitchen | A typical Amish kitchen: gas-powered … | Flick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04438"/>
            <a:ext cx="3695700" cy="2771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2286000"/>
            <a:ext cx="137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2286000"/>
            <a:ext cx="123536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1396" y="1623684"/>
            <a:ext cx="18368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</a:rPr>
              <a:t>租房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5133" y="1819191"/>
            <a:ext cx="1788502" cy="7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房间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2702" y="4187587"/>
            <a:ext cx="158005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C000"/>
                </a:solidFill>
              </a:rPr>
              <a:t>厨房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540" y="4572000"/>
            <a:ext cx="246888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247" y="4724400"/>
            <a:ext cx="3452553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好处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  <a:r>
              <a:rPr lang="zh-CN" altLang="en-US" sz="3600" b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坏处</a:t>
            </a:r>
            <a:endParaRPr lang="en-US" altLang="zh-CN" sz="3600" b="1" u="sng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C000"/>
                </a:solidFill>
              </a:rPr>
              <a:t>便宜        不安全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r>
              <a:rPr lang="zh-CN" altLang="en-US" sz="3600" b="1" dirty="0">
                <a:solidFill>
                  <a:srgbClr val="FFC000"/>
                </a:solidFill>
              </a:rPr>
              <a:t>自由        离学校远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51356C-E38F-4EE8-B836-DDE9BF1E771C}"/>
              </a:ext>
            </a:extLst>
          </p:cNvPr>
          <p:cNvSpPr/>
          <p:nvPr/>
        </p:nvSpPr>
        <p:spPr>
          <a:xfrm>
            <a:off x="2924657" y="2380754"/>
            <a:ext cx="18368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</a:rPr>
              <a:t>房租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生字和词组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531" y="1710559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校园</a:t>
            </a:r>
            <a:r>
              <a:rPr lang="en-US" altLang="zh-CN" dirty="0"/>
              <a:t>	    campus		</a:t>
            </a:r>
            <a:r>
              <a:rPr lang="zh-CN" altLang="en-US" dirty="0"/>
              <a:t>方便    </a:t>
            </a:r>
            <a:r>
              <a:rPr lang="en-US" altLang="zh-CN" dirty="0"/>
              <a:t>convenience</a:t>
            </a:r>
          </a:p>
          <a:p>
            <a:pPr marL="0" indent="0">
              <a:buNone/>
            </a:pPr>
            <a:r>
              <a:rPr lang="zh-CN" altLang="en-US" dirty="0"/>
              <a:t>报到</a:t>
            </a:r>
            <a:r>
              <a:rPr lang="en-US" altLang="zh-CN" dirty="0"/>
              <a:t>	    register		</a:t>
            </a:r>
            <a:r>
              <a:rPr lang="zh-CN" altLang="en-US" dirty="0"/>
              <a:t>自由</a:t>
            </a:r>
            <a:r>
              <a:rPr lang="en-US" altLang="zh-CN" dirty="0"/>
              <a:t>	   free</a:t>
            </a:r>
          </a:p>
          <a:p>
            <a:pPr marL="0" indent="0">
              <a:buNone/>
            </a:pPr>
            <a:r>
              <a:rPr lang="zh-CN" altLang="en-US" dirty="0"/>
              <a:t>宿舍</a:t>
            </a:r>
            <a:r>
              <a:rPr lang="en-US" altLang="zh-CN" dirty="0"/>
              <a:t>	    dorm		</a:t>
            </a:r>
            <a:r>
              <a:rPr lang="zh-CN" altLang="en-US" dirty="0"/>
              <a:t>便宜</a:t>
            </a:r>
            <a:r>
              <a:rPr lang="en-US" altLang="zh-CN" dirty="0"/>
              <a:t>	    cheap</a:t>
            </a:r>
          </a:p>
          <a:p>
            <a:pPr marL="0" indent="0">
              <a:buNone/>
            </a:pPr>
            <a:r>
              <a:rPr lang="zh-CN" altLang="en-US" dirty="0"/>
              <a:t>室友</a:t>
            </a:r>
            <a:r>
              <a:rPr lang="en-US" altLang="zh-CN" dirty="0"/>
              <a:t>	    roommate	</a:t>
            </a:r>
            <a:r>
              <a:rPr lang="zh-CN" altLang="en-US" dirty="0"/>
              <a:t>适应</a:t>
            </a:r>
            <a:r>
              <a:rPr lang="en-US" altLang="zh-CN" dirty="0"/>
              <a:t>	    adapt</a:t>
            </a:r>
          </a:p>
          <a:p>
            <a:pPr marL="0" indent="0">
              <a:buNone/>
            </a:pPr>
            <a:r>
              <a:rPr lang="zh-CN" altLang="en-US" dirty="0"/>
              <a:t>搬家</a:t>
            </a:r>
            <a:r>
              <a:rPr lang="en-US" altLang="zh-CN" dirty="0"/>
              <a:t>	    to move		</a:t>
            </a:r>
            <a:r>
              <a:rPr lang="zh-CN" altLang="en-US" dirty="0"/>
              <a:t>省钱</a:t>
            </a:r>
            <a:r>
              <a:rPr lang="en-US" altLang="zh-CN" dirty="0"/>
              <a:t>	    to save money</a:t>
            </a:r>
          </a:p>
          <a:p>
            <a:pPr marL="0" indent="0">
              <a:buNone/>
            </a:pPr>
            <a:r>
              <a:rPr lang="zh-CN" altLang="en-US" dirty="0"/>
              <a:t>校内</a:t>
            </a:r>
            <a:r>
              <a:rPr lang="en-US" altLang="zh-CN" dirty="0"/>
              <a:t>	    off	campus	</a:t>
            </a:r>
            <a:r>
              <a:rPr lang="zh-CN" altLang="en-US" dirty="0"/>
              <a:t>帮忙</a:t>
            </a:r>
            <a:r>
              <a:rPr lang="en-US" altLang="zh-CN" dirty="0"/>
              <a:t>	    to help</a:t>
            </a:r>
          </a:p>
          <a:p>
            <a:pPr marL="0" indent="0">
              <a:buNone/>
            </a:pPr>
            <a:r>
              <a:rPr lang="zh-CN" altLang="en-US" dirty="0"/>
              <a:t>校外</a:t>
            </a:r>
            <a:r>
              <a:rPr lang="en-US" altLang="zh-CN" dirty="0"/>
              <a:t>	    on campus 	</a:t>
            </a:r>
            <a:r>
              <a:rPr lang="zh-CN" altLang="en-US" dirty="0"/>
              <a:t>行李</a:t>
            </a:r>
            <a:r>
              <a:rPr lang="en-US" altLang="zh-CN" dirty="0"/>
              <a:t>	    baggage</a:t>
            </a:r>
          </a:p>
          <a:p>
            <a:pPr marL="0" indent="0">
              <a:buNone/>
            </a:pPr>
            <a:r>
              <a:rPr lang="zh-CN" altLang="en-US" dirty="0"/>
              <a:t>同屋</a:t>
            </a:r>
            <a:r>
              <a:rPr lang="en-US" altLang="zh-CN" dirty="0"/>
              <a:t>	    roommate	</a:t>
            </a:r>
            <a:r>
              <a:rPr lang="zh-CN" altLang="en-US" dirty="0"/>
              <a:t>糟糕</a:t>
            </a:r>
            <a:r>
              <a:rPr lang="en-US" altLang="zh-CN" dirty="0"/>
              <a:t>	    terrible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7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生字和词组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安全</a:t>
            </a:r>
            <a:r>
              <a:rPr lang="en-US" altLang="zh-CN" dirty="0"/>
              <a:t>		safety	</a:t>
            </a:r>
          </a:p>
          <a:p>
            <a:pPr marL="0" indent="0">
              <a:buNone/>
            </a:pPr>
            <a:r>
              <a:rPr lang="zh-CN" altLang="en-US" dirty="0"/>
              <a:t>生活</a:t>
            </a:r>
            <a:r>
              <a:rPr lang="en-US" altLang="zh-CN" dirty="0"/>
              <a:t>		life</a:t>
            </a:r>
          </a:p>
          <a:p>
            <a:pPr marL="0" indent="0">
              <a:buNone/>
            </a:pPr>
            <a:r>
              <a:rPr lang="zh-CN" altLang="en-US" dirty="0"/>
              <a:t>比较</a:t>
            </a:r>
            <a:r>
              <a:rPr lang="en-US" altLang="zh-CN" dirty="0"/>
              <a:t>		relatively/</a:t>
            </a:r>
          </a:p>
          <a:p>
            <a:pPr marL="0" indent="0">
              <a:buNone/>
            </a:pPr>
            <a:r>
              <a:rPr lang="en-US" altLang="zh-CN" dirty="0"/>
              <a:t>		to compare</a:t>
            </a:r>
          </a:p>
          <a:p>
            <a:pPr marL="0" indent="0">
              <a:buNone/>
            </a:pPr>
            <a:r>
              <a:rPr lang="en-US" altLang="zh-CN" dirty="0"/>
              <a:t>…</a:t>
            </a:r>
            <a:r>
              <a:rPr lang="zh-CN" altLang="en-US" dirty="0"/>
              <a:t>比</a:t>
            </a:r>
            <a:r>
              <a:rPr lang="en-US" altLang="zh-CN" dirty="0"/>
              <a:t>…	compare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zh-CN" altLang="en-US" dirty="0"/>
              <a:t>百分比</a:t>
            </a:r>
            <a:r>
              <a:rPr lang="en-US" altLang="zh-CN" dirty="0"/>
              <a:t>	percentage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zh-CN" altLang="en-US" dirty="0"/>
              <a:t>比例  </a:t>
            </a:r>
            <a:r>
              <a:rPr lang="en-US" altLang="zh-CN" dirty="0"/>
              <a:t>	ratio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12864-ADD2-4C2B-9A77-36B05F03C3EF}"/>
              </a:ext>
            </a:extLst>
          </p:cNvPr>
          <p:cNvSpPr/>
          <p:nvPr/>
        </p:nvSpPr>
        <p:spPr>
          <a:xfrm>
            <a:off x="495300" y="3592033"/>
            <a:ext cx="2286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86770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用词组造句：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4225466"/>
              </p:ext>
            </p:extLst>
          </p:nvPr>
        </p:nvGraphicFramePr>
        <p:xfrm>
          <a:off x="228601" y="175260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7340323"/>
              </p:ext>
            </p:extLst>
          </p:nvPr>
        </p:nvGraphicFramePr>
        <p:xfrm>
          <a:off x="4343400" y="1203434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04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</a:t>
            </a:r>
            <a:r>
              <a:rPr lang="zh-CN" altLang="en-US" b="1" i="1" dirty="0">
                <a:solidFill>
                  <a:srgbClr val="FF6600"/>
                </a:solidFill>
              </a:rPr>
              <a:t>方便</a:t>
            </a:r>
            <a:r>
              <a:rPr lang="zh-CN" altLang="en-US" i="1" dirty="0"/>
              <a:t>”的解释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656644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3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6600"/>
                </a:solidFill>
              </a:rPr>
              <a:t>“行</a:t>
            </a:r>
            <a:r>
              <a:rPr lang="zh-CN" altLang="en-US" dirty="0"/>
              <a:t>”的发音</a:t>
            </a:r>
            <a:r>
              <a:rPr lang="en-US" altLang="zh-CN" dirty="0"/>
              <a:t>—</a:t>
            </a:r>
            <a:r>
              <a:rPr lang="en-US" altLang="zh-CN" dirty="0" err="1"/>
              <a:t>xíng</a:t>
            </a:r>
            <a:r>
              <a:rPr lang="en-US" altLang="zh-CN" dirty="0"/>
              <a:t>/</a:t>
            </a:r>
            <a:r>
              <a:rPr lang="en-US" altLang="zh-CN" dirty="0" err="1"/>
              <a:t>háng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8359441"/>
              </p:ext>
            </p:extLst>
          </p:nvPr>
        </p:nvGraphicFramePr>
        <p:xfrm>
          <a:off x="612775" y="1600200"/>
          <a:ext cx="38068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145215"/>
              </p:ext>
            </p:extLst>
          </p:nvPr>
        </p:nvGraphicFramePr>
        <p:xfrm>
          <a:off x="4959223" y="1618593"/>
          <a:ext cx="38068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12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7962</TotalTime>
  <Words>1502</Words>
  <Application>Microsoft Office PowerPoint</Application>
  <PresentationFormat>On-screen Show (4:3)</PresentationFormat>
  <Paragraphs>200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SimSun</vt:lpstr>
      <vt:lpstr>华文仿宋</vt:lpstr>
      <vt:lpstr>Arial</vt:lpstr>
      <vt:lpstr>Arial Black</vt:lpstr>
      <vt:lpstr>Cambria</vt:lpstr>
      <vt:lpstr>Times New Roman</vt:lpstr>
      <vt:lpstr>Tw Cen MT</vt:lpstr>
      <vt:lpstr>Wingdings</vt:lpstr>
      <vt:lpstr>Wingdings 2</vt:lpstr>
      <vt:lpstr>Median</vt:lpstr>
      <vt:lpstr>第一课  开学</vt:lpstr>
      <vt:lpstr>开学第一天</vt:lpstr>
      <vt:lpstr>住在校内---为什么？</vt:lpstr>
      <vt:lpstr>有学生住在校外---为什么？</vt:lpstr>
      <vt:lpstr>生字和词组</vt:lpstr>
      <vt:lpstr>生字和词组</vt:lpstr>
      <vt:lpstr>用词组造句：</vt:lpstr>
      <vt:lpstr>“方便”的解释</vt:lpstr>
      <vt:lpstr>“行”的发音—xíng/háng</vt:lpstr>
      <vt:lpstr>新生互相介绍名字</vt:lpstr>
      <vt:lpstr>请描述他们的名字？</vt:lpstr>
      <vt:lpstr>PowerPoint Presentation</vt:lpstr>
      <vt:lpstr>你的名字呢？</vt:lpstr>
      <vt:lpstr>语法练习--Classkick</vt:lpstr>
      <vt:lpstr>How to Connecting Sentences？</vt:lpstr>
      <vt:lpstr>Word and phrases 词汇</vt:lpstr>
      <vt:lpstr>“了”解释：past tense/future</vt:lpstr>
      <vt:lpstr>了”解释：other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听、看课文— </vt:lpstr>
      <vt:lpstr>读课文，回答问题：</vt:lpstr>
      <vt:lpstr>我的名字从哪儿来？</vt:lpstr>
      <vt:lpstr>Project: 从名字看中国的文化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开学</dc:title>
  <dc:creator>alin</dc:creator>
  <cp:lastModifiedBy>Anita Lin</cp:lastModifiedBy>
  <cp:revision>96</cp:revision>
  <dcterms:created xsi:type="dcterms:W3CDTF">2011-09-07T21:36:45Z</dcterms:created>
  <dcterms:modified xsi:type="dcterms:W3CDTF">2020-08-24T16:55:20Z</dcterms:modified>
</cp:coreProperties>
</file>