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64" d="100"/>
          <a:sy n="64" d="100"/>
        </p:scale>
        <p:origin x="76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hyperlink" Target="https://www.biblegateway.com/passage/?search=Philippians+4%3A6-13&amp;version=CSBS#fzh-CSBS-6308b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F8IaSNo9eg" TargetMode="External"/><Relationship Id="rId2" Type="http://schemas.openxmlformats.org/officeDocument/2006/relationships/hyperlink" Target="https://www.youtube.com/watch?v=I9N_3_eEGI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UPZ4McbAFfs" TargetMode="External"/><Relationship Id="rId4" Type="http://schemas.openxmlformats.org/officeDocument/2006/relationships/hyperlink" Target="https://www.youtube.com/watch?v=zTUmLNmxyj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475308"/>
            <a:ext cx="10993549" cy="1475013"/>
          </a:xfrm>
        </p:spPr>
        <p:txBody>
          <a:bodyPr>
            <a:normAutofit/>
          </a:bodyPr>
          <a:lstStyle/>
          <a:p>
            <a:pPr algn="ctr"/>
            <a:r>
              <a:rPr lang="zh-CN" altLang="en-US" sz="5400" b="1" dirty="0"/>
              <a:t>圣</a:t>
            </a:r>
            <a:r>
              <a:rPr lang="zh-CN" altLang="en-US" sz="5400" b="1" dirty="0" smtClean="0"/>
              <a:t>经学</a:t>
            </a:r>
            <a:r>
              <a:rPr lang="zh-CN" altLang="en-US" sz="5400" b="1" dirty="0" smtClean="0"/>
              <a:t>习 </a:t>
            </a:r>
            <a:r>
              <a:rPr lang="en-US" altLang="zh-CN" b="1" dirty="0" err="1" smtClean="0"/>
              <a:t>shèng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j</a:t>
            </a:r>
            <a:r>
              <a:rPr lang="en-US" altLang="zh-CN" b="1" dirty="0" err="1" smtClean="0">
                <a:latin typeface="Impact" panose="020B0806030902050204" pitchFamily="34" charset="0"/>
              </a:rPr>
              <a:t>ī</a:t>
            </a:r>
            <a:r>
              <a:rPr lang="en-US" altLang="zh-CN" b="1" dirty="0" err="1" smtClean="0"/>
              <a:t>ng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xuéxí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1" y="3357091"/>
            <a:ext cx="10993546" cy="2797524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Philippians </a:t>
            </a:r>
            <a:r>
              <a:rPr lang="en-US" sz="4000" dirty="0">
                <a:solidFill>
                  <a:schemeClr val="bg1"/>
                </a:solidFill>
              </a:rPr>
              <a:t>4: 6, 13</a:t>
            </a:r>
          </a:p>
        </p:txBody>
      </p:sp>
      <p:pic>
        <p:nvPicPr>
          <p:cNvPr id="1026" name="Picture 2" descr="https://cdn.triviaboss.com/wp-content/uploads/2018/03/Bible-1024x5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130" y="3507689"/>
            <a:ext cx="4437918" cy="2496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428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Bible Verse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715956"/>
            <a:ext cx="11029615" cy="4149966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Philippians </a:t>
            </a:r>
            <a:r>
              <a:rPr lang="en-US" sz="4000" dirty="0" smtClean="0"/>
              <a:t>4 </a:t>
            </a:r>
            <a:endParaRPr lang="en-US" sz="4000" dirty="0"/>
          </a:p>
          <a:p>
            <a:pPr marL="0" indent="0">
              <a:buNone/>
            </a:pPr>
            <a:endParaRPr lang="en-US" sz="3200" b="1" baseline="30000" dirty="0" smtClean="0"/>
          </a:p>
          <a:p>
            <a:pPr marL="0" indent="0">
              <a:buNone/>
            </a:pPr>
            <a:r>
              <a:rPr lang="en-US" sz="3200" b="1" baseline="30000" dirty="0" smtClean="0"/>
              <a:t>6</a:t>
            </a:r>
            <a:r>
              <a:rPr lang="en-US" sz="3200" b="1" baseline="30000" dirty="0"/>
              <a:t> </a:t>
            </a:r>
            <a:r>
              <a:rPr lang="en-US" sz="3200" dirty="0"/>
              <a:t>Do not be anxious about anything, but in every situation, by prayer and petition, with thanksgiving, present your requests to God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r>
              <a:rPr lang="en-US" sz="3200" b="1" baseline="30000" dirty="0"/>
              <a:t>13 </a:t>
            </a:r>
            <a:r>
              <a:rPr lang="en-US" sz="3200" dirty="0"/>
              <a:t>I can do all this through him who gives me strength.</a:t>
            </a:r>
          </a:p>
        </p:txBody>
      </p:sp>
    </p:spTree>
    <p:extLst>
      <p:ext uri="{BB962C8B-B14F-4D97-AF65-F5344CB8AC3E}">
        <p14:creationId xmlns:p14="http://schemas.microsoft.com/office/powerpoint/2010/main" val="716693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000" b="1" dirty="0"/>
              <a:t>圣</a:t>
            </a:r>
            <a:r>
              <a:rPr lang="zh-CN" altLang="en-US" sz="4000" b="1" dirty="0" smtClean="0"/>
              <a:t>经经文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81557"/>
            <a:ext cx="11341177" cy="4448905"/>
          </a:xfrm>
        </p:spPr>
        <p:txBody>
          <a:bodyPr>
            <a:normAutofit lnSpcReduction="10000"/>
          </a:bodyPr>
          <a:lstStyle/>
          <a:p>
            <a:r>
              <a:rPr lang="zh-TW" altLang="en-US" sz="4000" b="1" dirty="0"/>
              <a:t>腓立比书 </a:t>
            </a:r>
            <a:r>
              <a:rPr lang="en-US" altLang="zh-TW" sz="4000" b="1" dirty="0" smtClean="0"/>
              <a:t>4:</a:t>
            </a:r>
          </a:p>
          <a:p>
            <a:r>
              <a:rPr lang="en-US" altLang="zh-CN" sz="3200" b="1" baseline="30000" dirty="0"/>
              <a:t>6 </a:t>
            </a:r>
            <a:r>
              <a:rPr lang="zh-CN" altLang="en-US" sz="3200" dirty="0"/>
              <a:t>在任何事上都不要</a:t>
            </a:r>
            <a:r>
              <a:rPr lang="zh-CN" altLang="en-US" sz="3200" dirty="0">
                <a:solidFill>
                  <a:schemeClr val="accent2"/>
                </a:solidFill>
              </a:rPr>
              <a:t>忧虑</a:t>
            </a:r>
            <a:r>
              <a:rPr lang="zh-CN" altLang="en-US" sz="3200" dirty="0"/>
              <a:t>；然而要在一切事上</a:t>
            </a:r>
            <a:r>
              <a:rPr lang="zh-CN" altLang="en-US" sz="3200" dirty="0" smtClean="0"/>
              <a:t>，</a:t>
            </a:r>
            <a:r>
              <a:rPr lang="zh-CN" altLang="en-US" sz="3200" dirty="0">
                <a:solidFill>
                  <a:schemeClr val="accent2"/>
                </a:solidFill>
              </a:rPr>
              <a:t>借</a:t>
            </a:r>
            <a:r>
              <a:rPr lang="zh-CN" altLang="en-US" sz="3200" dirty="0" smtClean="0">
                <a:solidFill>
                  <a:schemeClr val="accent2"/>
                </a:solidFill>
              </a:rPr>
              <a:t>着</a:t>
            </a:r>
            <a:r>
              <a:rPr lang="zh-CN" altLang="en-US" sz="3200" dirty="0"/>
              <a:t>祷告和</a:t>
            </a:r>
            <a:r>
              <a:rPr lang="zh-CN" altLang="en-US" sz="3200" dirty="0">
                <a:solidFill>
                  <a:schemeClr val="accent2"/>
                </a:solidFill>
              </a:rPr>
              <a:t>祈求</a:t>
            </a:r>
            <a:r>
              <a:rPr lang="zh-CN" altLang="en-US" sz="3200" dirty="0"/>
              <a:t>，以感谢的心把你们所求的告诉神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r>
              <a:rPr lang="en-US" altLang="zh-CN" sz="3200" b="1" baseline="30000" dirty="0"/>
              <a:t>13 </a:t>
            </a:r>
            <a:r>
              <a:rPr lang="zh-CN" altLang="en-US" sz="3200" dirty="0"/>
              <a:t>借</a:t>
            </a:r>
            <a:r>
              <a:rPr lang="zh-CN" altLang="en-US" sz="3200" dirty="0" smtClean="0"/>
              <a:t>着</a:t>
            </a:r>
            <a:r>
              <a:rPr lang="zh-CN" altLang="en-US" sz="3200" dirty="0"/>
              <a:t>使</a:t>
            </a:r>
            <a:r>
              <a:rPr lang="zh-CN" altLang="en-US" sz="3200" dirty="0" smtClean="0"/>
              <a:t>我刚</a:t>
            </a:r>
            <a:r>
              <a:rPr lang="zh-CN" altLang="en-US" sz="3200" dirty="0"/>
              <a:t>强的那一位</a:t>
            </a:r>
            <a:r>
              <a:rPr lang="en-US" altLang="zh-CN" sz="3200" baseline="30000" dirty="0"/>
              <a:t>[</a:t>
            </a:r>
            <a:r>
              <a:rPr lang="en-US" altLang="zh-CN" sz="3200" baseline="30000" dirty="0">
                <a:hlinkClick r:id="rId4" tooltip="See footnote b"/>
              </a:rPr>
              <a:t>b</a:t>
            </a:r>
            <a:r>
              <a:rPr lang="en-US" altLang="zh-CN" sz="3200" baseline="30000" dirty="0"/>
              <a:t>]</a:t>
            </a:r>
            <a:r>
              <a:rPr lang="zh-CN" altLang="en-US" sz="3200" dirty="0"/>
              <a:t>，我一切都能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endParaRPr lang="en-US" sz="3200" dirty="0"/>
          </a:p>
          <a:p>
            <a:r>
              <a:rPr lang="zh-CN" altLang="en-US" sz="3200" dirty="0" smtClean="0"/>
              <a:t>忧</a:t>
            </a:r>
            <a:r>
              <a:rPr lang="zh-CN" altLang="en-US" sz="3200" dirty="0" smtClean="0"/>
              <a:t>虑 </a:t>
            </a:r>
            <a:r>
              <a:rPr lang="en-US" altLang="zh-CN" sz="3200" dirty="0" smtClean="0"/>
              <a:t>you1 lu4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	</a:t>
            </a:r>
            <a:r>
              <a:rPr lang="en-US" altLang="zh-CN" sz="3200" dirty="0" smtClean="0"/>
              <a:t>worry</a:t>
            </a:r>
            <a:r>
              <a:rPr lang="en-US" altLang="zh-CN" sz="3200" dirty="0" smtClean="0"/>
              <a:t>, </a:t>
            </a:r>
            <a:r>
              <a:rPr lang="en-US" altLang="zh-CN" sz="3200" dirty="0" smtClean="0"/>
              <a:t>anxious</a:t>
            </a:r>
            <a:r>
              <a:rPr lang="en-US" altLang="zh-CN" sz="3200" dirty="0" smtClean="0"/>
              <a:t>	  </a:t>
            </a:r>
            <a:r>
              <a:rPr lang="zh-CN" altLang="en-US" sz="3200" dirty="0" smtClean="0"/>
              <a:t>借</a:t>
            </a:r>
            <a:r>
              <a:rPr lang="zh-CN" altLang="en-US" sz="3200" dirty="0" smtClean="0"/>
              <a:t>着 </a:t>
            </a:r>
            <a:r>
              <a:rPr lang="en-US" altLang="zh-CN" sz="3200" dirty="0" smtClean="0"/>
              <a:t>jie4 </a:t>
            </a:r>
            <a:r>
              <a:rPr lang="en-US" altLang="zh-CN" sz="3200" dirty="0" err="1" smtClean="0"/>
              <a:t>zhe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by   		</a:t>
            </a:r>
            <a:endParaRPr lang="en-US" altLang="zh-CN" sz="3200" dirty="0" smtClean="0"/>
          </a:p>
          <a:p>
            <a:r>
              <a:rPr lang="zh-CN" altLang="en-US" sz="3200" dirty="0" smtClean="0"/>
              <a:t>祈求 </a:t>
            </a:r>
            <a:r>
              <a:rPr lang="en-US" altLang="zh-CN" sz="3200" dirty="0" smtClean="0"/>
              <a:t>qi1 qiu2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pray       </a:t>
            </a:r>
            <a:r>
              <a:rPr lang="en-US" altLang="zh-CN" sz="3200" dirty="0" smtClean="0"/>
              <a:t>				   </a:t>
            </a:r>
            <a:r>
              <a:rPr lang="zh-CN" altLang="en-US" sz="3200" dirty="0" smtClean="0"/>
              <a:t>刚强 </a:t>
            </a:r>
            <a:r>
              <a:rPr lang="en-US" altLang="zh-CN" sz="3200" dirty="0" smtClean="0"/>
              <a:t>gang1 qiang4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strong</a:t>
            </a:r>
            <a:endParaRPr lang="en-US" sz="3200" dirty="0"/>
          </a:p>
        </p:txBody>
      </p:sp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399613" y="2167328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06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15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1" y="1166696"/>
            <a:ext cx="11029616" cy="1013800"/>
          </a:xfrm>
        </p:spPr>
        <p:txBody>
          <a:bodyPr>
            <a:noAutofit/>
          </a:bodyPr>
          <a:lstStyle/>
          <a:p>
            <a:pPr algn="ctr"/>
            <a:r>
              <a:rPr lang="zh-CN" altLang="en-US" sz="4000" b="1" dirty="0"/>
              <a:t>王力宏见证短片</a:t>
            </a:r>
            <a:br>
              <a:rPr lang="zh-CN" altLang="en-US" sz="4000" b="1" dirty="0"/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www.youtube.com/watch?v=I9N_3_eEGI0</a:t>
            </a:r>
            <a:r>
              <a:rPr lang="en-US" sz="2800" dirty="0" smtClean="0"/>
              <a:t> 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testimony</a:t>
            </a:r>
            <a:endParaRPr lang="en-US" sz="2800" dirty="0" smtClean="0"/>
          </a:p>
          <a:p>
            <a:r>
              <a:rPr lang="en-US" sz="2800" dirty="0">
                <a:hlinkClick r:id="rId3"/>
              </a:rPr>
              <a:t>https://</a:t>
            </a:r>
            <a:r>
              <a:rPr lang="en-US" sz="2800" dirty="0" smtClean="0">
                <a:hlinkClick r:id="rId3"/>
              </a:rPr>
              <a:t>www.youtube.com/watch?v=FF8IaSNo9eg</a:t>
            </a:r>
            <a:r>
              <a:rPr lang="en-US" sz="2800" dirty="0" smtClean="0"/>
              <a:t> :  </a:t>
            </a:r>
            <a:r>
              <a:rPr lang="zh-CN" altLang="en-US" sz="2800" smtClean="0"/>
              <a:t>生活花絮</a:t>
            </a:r>
            <a:endParaRPr lang="en-US" sz="2800" dirty="0" smtClean="0"/>
          </a:p>
          <a:p>
            <a:r>
              <a:rPr lang="en-US" sz="2800" dirty="0">
                <a:hlinkClick r:id="rId4"/>
              </a:rPr>
              <a:t>https://</a:t>
            </a:r>
            <a:r>
              <a:rPr lang="en-US" sz="2800" dirty="0" smtClean="0">
                <a:hlinkClick r:id="rId4"/>
              </a:rPr>
              <a:t>www.youtube.com/watch?v=zTUmLNmxyjg</a:t>
            </a:r>
            <a:r>
              <a:rPr lang="en-US" sz="2800" dirty="0" smtClean="0"/>
              <a:t> : </a:t>
            </a:r>
            <a:r>
              <a:rPr lang="zh-CN" altLang="en-US" sz="2800" dirty="0" smtClean="0"/>
              <a:t>火力全开（ 鸟巢）</a:t>
            </a:r>
            <a:endParaRPr lang="en-US" altLang="zh-CN" sz="2800" dirty="0" smtClean="0"/>
          </a:p>
          <a:p>
            <a:r>
              <a:rPr lang="en-US" sz="2800" dirty="0">
                <a:hlinkClick r:id="rId5"/>
              </a:rPr>
              <a:t>https://</a:t>
            </a:r>
            <a:r>
              <a:rPr lang="en-US" sz="2800" dirty="0" smtClean="0">
                <a:hlinkClick r:id="rId5"/>
              </a:rPr>
              <a:t>www.youtube.com/watch?v=UPZ4McbAFfs</a:t>
            </a:r>
            <a:r>
              <a:rPr lang="zh-CN" altLang="en-US" sz="2800" dirty="0" smtClean="0"/>
              <a:t>：你不知道的事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6846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5047</TotalTime>
  <Words>71</Words>
  <Application>Microsoft Office PowerPoint</Application>
  <PresentationFormat>Widescreen</PresentationFormat>
  <Paragraphs>19</Paragraphs>
  <Slides>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JhengHei</vt:lpstr>
      <vt:lpstr>华文中宋</vt:lpstr>
      <vt:lpstr>Gill Sans MT</vt:lpstr>
      <vt:lpstr>Impact</vt:lpstr>
      <vt:lpstr>Wingdings 2</vt:lpstr>
      <vt:lpstr>Dividend</vt:lpstr>
      <vt:lpstr>圣经学习 shèng jīng xuéxí</vt:lpstr>
      <vt:lpstr>Bible Verse </vt:lpstr>
      <vt:lpstr>圣经经文</vt:lpstr>
      <vt:lpstr>王力宏见证短片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圣经学习</dc:title>
  <dc:creator>Anita Lin</dc:creator>
  <cp:lastModifiedBy>Anita Lin</cp:lastModifiedBy>
  <cp:revision>9</cp:revision>
  <dcterms:created xsi:type="dcterms:W3CDTF">2019-10-18T17:53:02Z</dcterms:created>
  <dcterms:modified xsi:type="dcterms:W3CDTF">2019-10-31T17:06:18Z</dcterms:modified>
</cp:coreProperties>
</file>