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Philippians+4%3A6-13&amp;version=CSBS#fzh-CSBS-6308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F8IaSNo9eg" TargetMode="External"/><Relationship Id="rId2" Type="http://schemas.openxmlformats.org/officeDocument/2006/relationships/hyperlink" Target="https://www.youtube.com/watch?v=I9N_3_eEGI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PZ4McbAFfs" TargetMode="External"/><Relationship Id="rId4" Type="http://schemas.openxmlformats.org/officeDocument/2006/relationships/hyperlink" Target="https://www.youtube.com/watch?v=zTUmLNmxyj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475308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圣</a:t>
            </a:r>
            <a:r>
              <a:rPr lang="zh-CN" altLang="en-US" sz="5400" b="1" dirty="0" smtClean="0"/>
              <a:t>经学习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1" y="3357091"/>
            <a:ext cx="10993546" cy="2797524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Philippians </a:t>
            </a:r>
            <a:r>
              <a:rPr lang="en-US" sz="4000" dirty="0">
                <a:solidFill>
                  <a:schemeClr val="bg1"/>
                </a:solidFill>
              </a:rPr>
              <a:t>4: 6, 13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cdn.triviaboss.com/wp-content/uploads/2018/03/Bible-1024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130" y="3507689"/>
            <a:ext cx="4437918" cy="249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2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Bible Verse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149966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Philippians </a:t>
            </a:r>
            <a:r>
              <a:rPr lang="en-US" sz="4000" dirty="0" smtClean="0"/>
              <a:t>4 </a:t>
            </a:r>
            <a:endParaRPr lang="en-US" sz="4000" dirty="0"/>
          </a:p>
          <a:p>
            <a:pPr marL="0" indent="0">
              <a:buNone/>
            </a:pPr>
            <a:endParaRPr lang="en-US" sz="3200" b="1" baseline="30000" dirty="0" smtClean="0"/>
          </a:p>
          <a:p>
            <a:pPr marL="0" indent="0">
              <a:buNone/>
            </a:pPr>
            <a:r>
              <a:rPr lang="en-US" sz="3200" b="1" baseline="30000" dirty="0" smtClean="0"/>
              <a:t>6</a:t>
            </a:r>
            <a:r>
              <a:rPr lang="en-US" sz="3200" b="1" baseline="30000" dirty="0"/>
              <a:t> </a:t>
            </a:r>
            <a:r>
              <a:rPr lang="en-US" sz="3200" dirty="0"/>
              <a:t>Do not be anxious about anything, but in every situation, by prayer and petition, with thanksgiving, present your requests to God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b="1" baseline="30000" dirty="0"/>
              <a:t>13 </a:t>
            </a:r>
            <a:r>
              <a:rPr lang="en-US" sz="3200" dirty="0"/>
              <a:t>I can do all this through him who gives me strength.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669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dirty="0"/>
              <a:t>圣</a:t>
            </a:r>
            <a:r>
              <a:rPr lang="zh-CN" altLang="en-US" sz="4000" b="1" dirty="0" smtClean="0"/>
              <a:t>经经文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1557"/>
            <a:ext cx="11341177" cy="4448905"/>
          </a:xfrm>
        </p:spPr>
        <p:txBody>
          <a:bodyPr/>
          <a:lstStyle/>
          <a:p>
            <a:r>
              <a:rPr lang="zh-TW" altLang="en-US" sz="4000" b="1" dirty="0"/>
              <a:t>腓立比书 </a:t>
            </a:r>
            <a:r>
              <a:rPr lang="en-US" altLang="zh-TW" sz="4000" b="1" dirty="0" smtClean="0"/>
              <a:t>4:</a:t>
            </a:r>
          </a:p>
          <a:p>
            <a:r>
              <a:rPr lang="en-US" altLang="zh-CN" sz="3200" b="1" baseline="30000" dirty="0"/>
              <a:t>6 </a:t>
            </a:r>
            <a:r>
              <a:rPr lang="zh-CN" altLang="en-US" sz="3200" dirty="0"/>
              <a:t>在任何事上都不要</a:t>
            </a:r>
            <a:r>
              <a:rPr lang="zh-CN" altLang="en-US" sz="3200" dirty="0">
                <a:solidFill>
                  <a:schemeClr val="accent2"/>
                </a:solidFill>
              </a:rPr>
              <a:t>忧虑</a:t>
            </a:r>
            <a:r>
              <a:rPr lang="zh-CN" altLang="en-US" sz="3200" dirty="0"/>
              <a:t>；然而要在一切事上</a:t>
            </a:r>
            <a:r>
              <a:rPr lang="zh-CN" altLang="en-US" sz="3200" dirty="0" smtClean="0"/>
              <a:t>，</a:t>
            </a:r>
            <a:r>
              <a:rPr lang="zh-CN" altLang="en-US" sz="3200" dirty="0">
                <a:solidFill>
                  <a:schemeClr val="accent2"/>
                </a:solidFill>
              </a:rPr>
              <a:t>借</a:t>
            </a:r>
            <a:r>
              <a:rPr lang="zh-CN" altLang="en-US" sz="3200" dirty="0" smtClean="0">
                <a:solidFill>
                  <a:schemeClr val="accent2"/>
                </a:solidFill>
              </a:rPr>
              <a:t>着</a:t>
            </a:r>
            <a:r>
              <a:rPr lang="zh-CN" altLang="en-US" sz="3200" dirty="0"/>
              <a:t>祷告和</a:t>
            </a:r>
            <a:r>
              <a:rPr lang="zh-CN" altLang="en-US" sz="3200" dirty="0">
                <a:solidFill>
                  <a:schemeClr val="accent2"/>
                </a:solidFill>
              </a:rPr>
              <a:t>祈求</a:t>
            </a:r>
            <a:r>
              <a:rPr lang="zh-CN" altLang="en-US" sz="3200" dirty="0"/>
              <a:t>，以感谢的心把你们所求的告诉神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b="1" baseline="30000" dirty="0"/>
              <a:t>13 </a:t>
            </a:r>
            <a:r>
              <a:rPr lang="zh-CN" altLang="en-US" sz="3200" dirty="0"/>
              <a:t>借</a:t>
            </a:r>
            <a:r>
              <a:rPr lang="zh-CN" altLang="en-US" sz="3200" dirty="0" smtClean="0"/>
              <a:t>着</a:t>
            </a:r>
            <a:r>
              <a:rPr lang="zh-CN" altLang="en-US" sz="3200" dirty="0"/>
              <a:t>使</a:t>
            </a:r>
            <a:r>
              <a:rPr lang="zh-CN" altLang="en-US" sz="3200" dirty="0" smtClean="0"/>
              <a:t>我刚</a:t>
            </a:r>
            <a:r>
              <a:rPr lang="zh-CN" altLang="en-US" sz="3200" dirty="0"/>
              <a:t>强的那一位</a:t>
            </a:r>
            <a:r>
              <a:rPr lang="en-US" altLang="zh-CN" sz="3200" baseline="30000" dirty="0"/>
              <a:t>[</a:t>
            </a:r>
            <a:r>
              <a:rPr lang="en-US" altLang="zh-CN" sz="3200" baseline="30000" dirty="0">
                <a:hlinkClick r:id="rId2" tooltip="See footnote b"/>
              </a:rPr>
              <a:t>b</a:t>
            </a:r>
            <a:r>
              <a:rPr lang="en-US" altLang="zh-CN" sz="3200" baseline="30000" dirty="0"/>
              <a:t>]</a:t>
            </a:r>
            <a:r>
              <a:rPr lang="zh-CN" altLang="en-US" sz="3200" dirty="0"/>
              <a:t>，我一切都能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endParaRPr lang="en-US" sz="3200" dirty="0"/>
          </a:p>
          <a:p>
            <a:r>
              <a:rPr lang="zh-CN" altLang="en-US" sz="3200" dirty="0" smtClean="0"/>
              <a:t>忧虑：</a:t>
            </a:r>
            <a:r>
              <a:rPr lang="en-US" altLang="zh-CN" sz="3200" dirty="0" smtClean="0"/>
              <a:t>	worry	  </a:t>
            </a:r>
            <a:r>
              <a:rPr lang="zh-CN" altLang="en-US" sz="3200" dirty="0" smtClean="0"/>
              <a:t>借着：</a:t>
            </a:r>
            <a:r>
              <a:rPr lang="en-US" altLang="zh-CN" sz="3200" dirty="0" smtClean="0"/>
              <a:t>by   		</a:t>
            </a:r>
            <a:r>
              <a:rPr lang="zh-CN" altLang="en-US" sz="3200" dirty="0" smtClean="0"/>
              <a:t>祈求：</a:t>
            </a:r>
            <a:r>
              <a:rPr lang="en-US" altLang="zh-CN" sz="3200" dirty="0" smtClean="0"/>
              <a:t>pray       </a:t>
            </a:r>
            <a:r>
              <a:rPr lang="zh-CN" altLang="en-US" sz="3200" dirty="0" smtClean="0"/>
              <a:t>刚强：</a:t>
            </a:r>
            <a:r>
              <a:rPr lang="en-US" altLang="zh-CN" sz="3200" dirty="0" smtClean="0"/>
              <a:t>strong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50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1" y="1166696"/>
            <a:ext cx="11029616" cy="1013800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b="1" dirty="0"/>
              <a:t>王力宏见证短片</a:t>
            </a:r>
            <a:br>
              <a:rPr lang="zh-CN" alt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www.youtube.com/watch?v=I9N_3_eEGI0</a:t>
            </a:r>
            <a:r>
              <a:rPr lang="en-US" sz="2800" dirty="0" smtClean="0"/>
              <a:t> 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testimony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www.youtube.com/watch?v=FF8IaSNo9eg</a:t>
            </a:r>
            <a:r>
              <a:rPr lang="en-US" sz="2800" dirty="0" smtClean="0"/>
              <a:t> :  </a:t>
            </a:r>
            <a:r>
              <a:rPr lang="zh-CN" altLang="en-US" sz="2800" smtClean="0"/>
              <a:t>生活花絮</a:t>
            </a:r>
            <a:endParaRPr lang="en-US" sz="2800" dirty="0" smtClean="0"/>
          </a:p>
          <a:p>
            <a:r>
              <a:rPr lang="en-US" sz="2800" dirty="0">
                <a:hlinkClick r:id="rId4"/>
              </a:rPr>
              <a:t>https://</a:t>
            </a:r>
            <a:r>
              <a:rPr lang="en-US" sz="2800" dirty="0" smtClean="0">
                <a:hlinkClick r:id="rId4"/>
              </a:rPr>
              <a:t>www.youtube.com/watch?v=zTUmLNmxyjg</a:t>
            </a:r>
            <a:r>
              <a:rPr lang="en-US" sz="2800" dirty="0" smtClean="0"/>
              <a:t> : </a:t>
            </a:r>
            <a:r>
              <a:rPr lang="zh-CN" altLang="en-US" sz="2800" dirty="0" smtClean="0"/>
              <a:t>火力全开（ 鸟巢）</a:t>
            </a:r>
            <a:endParaRPr lang="en-US" altLang="zh-CN" sz="2800" dirty="0" smtClean="0"/>
          </a:p>
          <a:p>
            <a:r>
              <a:rPr lang="en-US" sz="2800" dirty="0">
                <a:hlinkClick r:id="rId5"/>
              </a:rPr>
              <a:t>https://</a:t>
            </a:r>
            <a:r>
              <a:rPr lang="en-US" sz="2800" dirty="0" smtClean="0">
                <a:hlinkClick r:id="rId5"/>
              </a:rPr>
              <a:t>www.youtube.com/watch?v=UPZ4McbAFfs</a:t>
            </a:r>
            <a:r>
              <a:rPr lang="zh-CN" altLang="en-US" sz="2800" dirty="0" smtClean="0"/>
              <a:t>：你不知道的事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84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5033</TotalTime>
  <Words>68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JhengHei</vt:lpstr>
      <vt:lpstr>华文中宋</vt:lpstr>
      <vt:lpstr>Arial</vt:lpstr>
      <vt:lpstr>Gill Sans MT</vt:lpstr>
      <vt:lpstr>Wingdings 2</vt:lpstr>
      <vt:lpstr>Dividend</vt:lpstr>
      <vt:lpstr>圣经学习</vt:lpstr>
      <vt:lpstr>Bible Verse </vt:lpstr>
      <vt:lpstr>圣经经文</vt:lpstr>
      <vt:lpstr>王力宏见证短片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圣经学习</dc:title>
  <dc:creator>Anita Lin</dc:creator>
  <cp:lastModifiedBy>Anita Lin</cp:lastModifiedBy>
  <cp:revision>7</cp:revision>
  <dcterms:created xsi:type="dcterms:W3CDTF">2019-10-18T17:53:02Z</dcterms:created>
  <dcterms:modified xsi:type="dcterms:W3CDTF">2019-10-22T05:46:51Z</dcterms:modified>
</cp:coreProperties>
</file>