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428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CD879-4083-4947-B839-BDD189B72047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9F1E66AA-E857-41F7-A0CD-FA147F9A49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265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CD879-4083-4947-B839-BDD189B72047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9F1E66AA-E857-41F7-A0CD-FA147F9A49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389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CD879-4083-4947-B839-BDD189B72047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9F1E66AA-E857-41F7-A0CD-FA147F9A49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765215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CD879-4083-4947-B839-BDD189B72047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9F1E66AA-E857-41F7-A0CD-FA147F9A49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7484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CD879-4083-4947-B839-BDD189B72047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9F1E66AA-E857-41F7-A0CD-FA147F9A49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467923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CD879-4083-4947-B839-BDD189B72047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9F1E66AA-E857-41F7-A0CD-FA147F9A49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9383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CD879-4083-4947-B839-BDD189B72047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66AA-E857-41F7-A0CD-FA147F9A49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7068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CD879-4083-4947-B839-BDD189B72047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66AA-E857-41F7-A0CD-FA147F9A49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101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CD879-4083-4947-B839-BDD189B72047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66AA-E857-41F7-A0CD-FA147F9A49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845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CD879-4083-4947-B839-BDD189B72047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9F1E66AA-E857-41F7-A0CD-FA147F9A49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84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CD879-4083-4947-B839-BDD189B72047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9F1E66AA-E857-41F7-A0CD-FA147F9A49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51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CD879-4083-4947-B839-BDD189B72047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9F1E66AA-E857-41F7-A0CD-FA147F9A49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544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CD879-4083-4947-B839-BDD189B72047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66AA-E857-41F7-A0CD-FA147F9A49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28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CD879-4083-4947-B839-BDD189B72047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66AA-E857-41F7-A0CD-FA147F9A49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355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CD879-4083-4947-B839-BDD189B72047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66AA-E857-41F7-A0CD-FA147F9A49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297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CD879-4083-4947-B839-BDD189B72047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9F1E66AA-E857-41F7-A0CD-FA147F9A49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8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CD879-4083-4947-B839-BDD189B72047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F1E66AA-E857-41F7-A0CD-FA147F9A49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523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33400"/>
            <a:ext cx="8305800" cy="1981200"/>
          </a:xfrm>
        </p:spPr>
        <p:txBody>
          <a:bodyPr/>
          <a:lstStyle/>
          <a:p>
            <a:r>
              <a:rPr lang="zh-CN" altLang="en-US" b="1" dirty="0" smtClean="0"/>
              <a:t>圣经</a:t>
            </a:r>
            <a:r>
              <a:rPr lang="en-US" b="1" dirty="0" smtClean="0"/>
              <a:t> John 3:16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895600"/>
            <a:ext cx="8077200" cy="2243796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3600" dirty="0" smtClean="0"/>
              <a:t>For God so loved the world, that he gave his only begotten Son, that whosoever believeth in him should not perish, but have everlasting life.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pic>
        <p:nvPicPr>
          <p:cNvPr id="24578" name="Picture 2" descr="C:\Users\alin.VALLEYCHRISTIAN\AppData\Local\Microsoft\Windows\Temporary Internet Files\Content.IE5\X21I7DR3\MC90003655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914400"/>
            <a:ext cx="1960474" cy="17373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381000" y="471845"/>
            <a:ext cx="10059164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57200" algn="l"/>
              </a:tabLst>
            </a:pPr>
            <a:r>
              <a:rPr kumimoji="0" lang="en-US" sz="36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shén</a:t>
            </a:r>
            <a:r>
              <a:rPr kumimoji="0" lang="en-US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36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ài</a:t>
            </a:r>
            <a:r>
              <a:rPr kumimoji="0" lang="en-US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</a:t>
            </a:r>
            <a:r>
              <a:rPr kumimoji="0" lang="en-US" sz="36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shì</a:t>
            </a:r>
            <a:r>
              <a:rPr kumimoji="0" lang="en-US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</a:t>
            </a:r>
            <a:r>
              <a:rPr kumimoji="0" lang="en-US" sz="36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rén</a:t>
            </a:r>
            <a:r>
              <a:rPr kumimoji="0" lang="en-US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 </a:t>
            </a:r>
            <a:r>
              <a:rPr kumimoji="0" lang="en-US" sz="36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shèn</a:t>
            </a:r>
            <a:r>
              <a:rPr kumimoji="0" lang="en-US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36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zhì</a:t>
            </a:r>
            <a:r>
              <a:rPr kumimoji="0" lang="en-US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 </a:t>
            </a:r>
            <a:r>
              <a:rPr kumimoji="0" lang="en-US" sz="36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jiāng</a:t>
            </a:r>
            <a:r>
              <a:rPr kumimoji="0" lang="en-US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36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tā</a:t>
            </a:r>
            <a:r>
              <a:rPr kumimoji="0" lang="en-US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de  </a:t>
            </a:r>
            <a:r>
              <a:rPr lang="en-US" sz="3600" dirty="0" err="1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dú</a:t>
            </a:r>
            <a:endParaRPr kumimoji="0" lang="en-US" sz="3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57200" algn="l"/>
              </a:tabLst>
            </a:pPr>
            <a:r>
              <a:rPr lang="zh-CN" altLang="en-US" sz="36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神   爱  世   人，甚   至    将    他 的  独  </a:t>
            </a:r>
            <a:endParaRPr lang="en-US" altLang="zh-CN" sz="3600" b="1" dirty="0" smtClean="0"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57200" algn="l"/>
              </a:tabLst>
            </a:pPr>
            <a:r>
              <a:rPr kumimoji="0" lang="en-US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36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shēng</a:t>
            </a:r>
            <a:r>
              <a:rPr kumimoji="0" lang="en-US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</a:t>
            </a:r>
            <a:r>
              <a:rPr kumimoji="0" lang="en-US" sz="36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zĭ</a:t>
            </a:r>
            <a:r>
              <a:rPr kumimoji="0" lang="en-US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</a:t>
            </a:r>
            <a:r>
              <a:rPr kumimoji="0" lang="en-US" sz="36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cì</a:t>
            </a:r>
            <a:r>
              <a:rPr kumimoji="0" lang="en-US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</a:t>
            </a:r>
            <a:r>
              <a:rPr kumimoji="0" lang="en-US" sz="36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gĕi</a:t>
            </a:r>
            <a:r>
              <a:rPr kumimoji="0" lang="en-US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36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tā</a:t>
            </a:r>
            <a:r>
              <a:rPr kumimoji="0" lang="en-US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36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mén</a:t>
            </a:r>
            <a:r>
              <a:rPr kumimoji="0" lang="en-US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  </a:t>
            </a:r>
            <a:r>
              <a:rPr lang="en-US" altLang="zh-CN" sz="3600" dirty="0" err="1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jiào</a:t>
            </a:r>
            <a:r>
              <a:rPr lang="en-US" altLang="zh-CN" sz="36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3600" dirty="0" err="1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yī</a:t>
            </a:r>
            <a:r>
              <a:rPr lang="en-US" altLang="zh-CN" sz="36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3600" dirty="0" err="1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qiè</a:t>
            </a:r>
            <a:r>
              <a:rPr lang="en-US" altLang="zh-CN" sz="36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3600" dirty="0" err="1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xìn</a:t>
            </a:r>
            <a:r>
              <a:rPr lang="en-US" altLang="zh-CN" sz="36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3600" dirty="0" err="1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tā</a:t>
            </a:r>
            <a:r>
              <a:rPr lang="en-US" altLang="zh-CN" sz="36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de </a:t>
            </a:r>
            <a:endParaRPr kumimoji="0" lang="en-US" sz="3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57200" algn="l"/>
              </a:tabLst>
            </a:pPr>
            <a:r>
              <a:rPr lang="zh-CN" altLang="en-US" sz="36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 </a:t>
            </a: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生     子 赐  给  他 们，   </a:t>
            </a:r>
            <a:r>
              <a:rPr lang="zh-CN" altLang="en-US" sz="36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叫 一切  信 他的，</a:t>
            </a:r>
            <a:endParaRPr lang="en-US" altLang="zh-CN" sz="36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57200" algn="l"/>
              </a:tabLst>
            </a:pPr>
            <a:r>
              <a:rPr kumimoji="0" lang="en-US" altLang="zh-CN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</a:t>
            </a:r>
            <a:r>
              <a:rPr kumimoji="0" lang="en-US" altLang="zh-CN" sz="36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bú</a:t>
            </a:r>
            <a:r>
              <a:rPr kumimoji="0" lang="en-US" altLang="zh-CN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</a:t>
            </a:r>
            <a:r>
              <a:rPr kumimoji="0" lang="en-US" altLang="zh-CN" sz="36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zhì</a:t>
            </a:r>
            <a:r>
              <a:rPr kumimoji="0" lang="en-US" altLang="zh-CN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</a:t>
            </a:r>
            <a:r>
              <a:rPr kumimoji="0" lang="en-US" altLang="zh-CN" sz="36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miè</a:t>
            </a:r>
            <a:r>
              <a:rPr kumimoji="0" lang="en-US" altLang="zh-CN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altLang="zh-CN" sz="36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wáng</a:t>
            </a:r>
            <a:r>
              <a:rPr kumimoji="0" lang="en-US" altLang="zh-CN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altLang="zh-CN" sz="36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făn</a:t>
            </a:r>
            <a:r>
              <a:rPr kumimoji="0" lang="en-US" altLang="zh-CN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</a:t>
            </a:r>
            <a:r>
              <a:rPr kumimoji="0" lang="en-US" altLang="zh-CN" sz="36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dé</a:t>
            </a:r>
            <a:r>
              <a:rPr kumimoji="0" lang="en-US" altLang="zh-CN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</a:t>
            </a:r>
            <a:r>
              <a:rPr kumimoji="0" lang="en-US" altLang="zh-CN" sz="36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yŏng</a:t>
            </a:r>
            <a:r>
              <a:rPr kumimoji="0" lang="en-US" altLang="zh-CN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altLang="zh-CN" sz="36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shēng</a:t>
            </a:r>
            <a:r>
              <a:rPr kumimoji="0" lang="en-US" altLang="zh-CN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endParaRPr kumimoji="0" lang="en-US" altLang="zh-CN" sz="3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57200" algn="l"/>
              </a:tabLst>
            </a:pP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不  至   灭    亡， 反   得   永     生。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4038600"/>
            <a:ext cx="8458200" cy="23622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CN" sz="3600" dirty="0" smtClean="0"/>
          </a:p>
          <a:p>
            <a:r>
              <a:rPr lang="zh-CN" altLang="en-US" sz="3600" dirty="0" smtClean="0">
                <a:solidFill>
                  <a:srgbClr val="FFFF00"/>
                </a:solidFill>
              </a:rPr>
              <a:t>神：       </a:t>
            </a:r>
            <a:r>
              <a:rPr lang="en-US" altLang="zh-CN" sz="2800" dirty="0" smtClean="0">
                <a:solidFill>
                  <a:srgbClr val="FFFF00"/>
                </a:solidFill>
              </a:rPr>
              <a:t>God	</a:t>
            </a:r>
            <a:r>
              <a:rPr lang="en-US" altLang="zh-CN" sz="3600" dirty="0" smtClean="0">
                <a:solidFill>
                  <a:srgbClr val="FFFF00"/>
                </a:solidFill>
              </a:rPr>
              <a:t>  	   </a:t>
            </a:r>
            <a:r>
              <a:rPr lang="zh-CN" altLang="en-US" sz="3600" dirty="0" smtClean="0">
                <a:solidFill>
                  <a:srgbClr val="FFFF00"/>
                </a:solidFill>
              </a:rPr>
              <a:t>甚至：</a:t>
            </a:r>
            <a:r>
              <a:rPr lang="en-US" altLang="zh-CN" sz="2800" dirty="0" smtClean="0">
                <a:solidFill>
                  <a:srgbClr val="FFFF00"/>
                </a:solidFill>
              </a:rPr>
              <a:t>even</a:t>
            </a:r>
          </a:p>
          <a:p>
            <a:r>
              <a:rPr lang="zh-CN" altLang="en-US" sz="3600" dirty="0" smtClean="0">
                <a:solidFill>
                  <a:srgbClr val="FFFF00"/>
                </a:solidFill>
              </a:rPr>
              <a:t>独生子：</a:t>
            </a:r>
            <a:r>
              <a:rPr lang="en-US" altLang="zh-CN" sz="2800" dirty="0" smtClean="0">
                <a:solidFill>
                  <a:srgbClr val="FFFF00"/>
                </a:solidFill>
              </a:rPr>
              <a:t>only  son</a:t>
            </a:r>
            <a:r>
              <a:rPr lang="en-US" altLang="zh-CN" sz="3600" dirty="0" smtClean="0">
                <a:solidFill>
                  <a:srgbClr val="FFFF00"/>
                </a:solidFill>
              </a:rPr>
              <a:t>	   </a:t>
            </a:r>
            <a:r>
              <a:rPr lang="zh-CN" altLang="en-US" sz="3600" dirty="0" smtClean="0">
                <a:solidFill>
                  <a:srgbClr val="FFFF00"/>
                </a:solidFill>
              </a:rPr>
              <a:t>赐给：</a:t>
            </a:r>
            <a:r>
              <a:rPr lang="en-US" altLang="zh-CN" sz="2800" dirty="0" smtClean="0">
                <a:solidFill>
                  <a:srgbClr val="FFFF00"/>
                </a:solidFill>
              </a:rPr>
              <a:t>give</a:t>
            </a:r>
          </a:p>
          <a:p>
            <a:r>
              <a:rPr lang="zh-CN" altLang="en-US" sz="3600" dirty="0" smtClean="0">
                <a:solidFill>
                  <a:srgbClr val="FFFF00"/>
                </a:solidFill>
              </a:rPr>
              <a:t>一切：    </a:t>
            </a:r>
            <a:r>
              <a:rPr lang="en-US" altLang="zh-CN" sz="2800" dirty="0" smtClean="0">
                <a:solidFill>
                  <a:srgbClr val="FFFF00"/>
                </a:solidFill>
              </a:rPr>
              <a:t>all</a:t>
            </a:r>
            <a:r>
              <a:rPr lang="en-US" altLang="zh-CN" sz="3600" dirty="0" smtClean="0">
                <a:solidFill>
                  <a:srgbClr val="FFFF00"/>
                </a:solidFill>
              </a:rPr>
              <a:t>		   </a:t>
            </a:r>
            <a:r>
              <a:rPr lang="zh-CN" altLang="en-US" sz="3600" dirty="0" smtClean="0">
                <a:solidFill>
                  <a:srgbClr val="FFFF00"/>
                </a:solidFill>
              </a:rPr>
              <a:t>信：    </a:t>
            </a:r>
            <a:r>
              <a:rPr lang="en-US" altLang="zh-CN" sz="2800" dirty="0" smtClean="0">
                <a:solidFill>
                  <a:srgbClr val="FFFF00"/>
                </a:solidFill>
              </a:rPr>
              <a:t>believe</a:t>
            </a:r>
          </a:p>
          <a:p>
            <a:r>
              <a:rPr lang="zh-CN" altLang="en-US" sz="3600" dirty="0" smtClean="0">
                <a:solidFill>
                  <a:srgbClr val="FFFF00"/>
                </a:solidFill>
              </a:rPr>
              <a:t>灭亡：   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2800" dirty="0" smtClean="0">
                <a:solidFill>
                  <a:srgbClr val="FFFF00"/>
                </a:solidFill>
              </a:rPr>
              <a:t>perish	</a:t>
            </a:r>
            <a:r>
              <a:rPr lang="en-US" sz="3600" dirty="0" smtClean="0">
                <a:solidFill>
                  <a:srgbClr val="FFFF00"/>
                </a:solidFill>
              </a:rPr>
              <a:t>   </a:t>
            </a:r>
            <a:r>
              <a:rPr lang="zh-CN" altLang="en-US" sz="3600" dirty="0" smtClean="0">
                <a:solidFill>
                  <a:srgbClr val="FFFF00"/>
                </a:solidFill>
              </a:rPr>
              <a:t>永生：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2800" dirty="0" smtClean="0">
                <a:solidFill>
                  <a:srgbClr val="FFFF00"/>
                </a:solidFill>
              </a:rPr>
              <a:t>everlasting life</a:t>
            </a:r>
            <a:endParaRPr lang="en-US" altLang="zh-CN" sz="2800" dirty="0" smtClean="0">
              <a:solidFill>
                <a:srgbClr val="FFFF00"/>
              </a:solidFill>
            </a:endParaRPr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7962</TotalTime>
  <Words>106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宋体</vt:lpstr>
      <vt:lpstr>幼圆</vt:lpstr>
      <vt:lpstr>Arial</vt:lpstr>
      <vt:lpstr>Century Gothic</vt:lpstr>
      <vt:lpstr>Times New Roman</vt:lpstr>
      <vt:lpstr>Wingdings 3</vt:lpstr>
      <vt:lpstr>Wisp</vt:lpstr>
      <vt:lpstr>圣经 John 3:16  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alin</dc:creator>
  <cp:lastModifiedBy>Anita Lin</cp:lastModifiedBy>
  <cp:revision>7</cp:revision>
  <dcterms:created xsi:type="dcterms:W3CDTF">2011-03-30T03:47:06Z</dcterms:created>
  <dcterms:modified xsi:type="dcterms:W3CDTF">2019-01-18T08:49:54Z</dcterms:modified>
</cp:coreProperties>
</file>