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6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6521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4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792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38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06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0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4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2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5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9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D879-4083-4947-B839-BDD189B72047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1E66AA-E857-41F7-A0CD-FA147F9A4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05800" cy="1981200"/>
          </a:xfrm>
        </p:spPr>
        <p:txBody>
          <a:bodyPr/>
          <a:lstStyle/>
          <a:p>
            <a:r>
              <a:rPr lang="zh-CN" altLang="en-US" b="1" dirty="0" smtClean="0"/>
              <a:t>圣经</a:t>
            </a:r>
            <a:r>
              <a:rPr lang="en-US" b="1" dirty="0" smtClean="0"/>
              <a:t> John 3:16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95600"/>
            <a:ext cx="8077200" cy="22437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600" dirty="0" smtClean="0"/>
              <a:t>For God so loved the world, that he gave his only begotten Son, that whosoever believeth in him should not perish, but have everlasting life.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pic>
        <p:nvPicPr>
          <p:cNvPr id="24578" name="Picture 2" descr="C:\Users\alin.VALLEYCHRISTIAN\AppData\Local\Microsoft\Windows\Temporary Internet Files\Content.IE5\X21I7DR3\MC9000365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914400"/>
            <a:ext cx="1960474" cy="1737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1000" y="471845"/>
            <a:ext cx="1005916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shén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ài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shì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rén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shèn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zhì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jiāng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tā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de  </a:t>
            </a:r>
            <a:r>
              <a:rPr lang="en-US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dú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lang="zh-CN" altLang="en-US" sz="36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神   爱  世   人，甚   至    将    他 的  独  </a:t>
            </a:r>
            <a:endParaRPr lang="en-US" altLang="zh-CN" sz="3600" b="1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shēng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zĭ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cì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gĕi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tā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mén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lang="en-US" altLang="zh-CN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jiào</a:t>
            </a:r>
            <a:r>
              <a:rPr lang="en-US" altLang="zh-CN" sz="36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yī</a:t>
            </a:r>
            <a:r>
              <a:rPr lang="en-US" altLang="zh-CN" sz="36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qiè</a:t>
            </a:r>
            <a:r>
              <a:rPr lang="en-US" altLang="zh-CN" sz="36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xìn</a:t>
            </a:r>
            <a:r>
              <a:rPr lang="en-US" altLang="zh-CN" sz="36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6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tā</a:t>
            </a:r>
            <a:r>
              <a:rPr lang="en-US" altLang="zh-CN" sz="36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de 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lang="zh-CN" altLang="en-US" sz="36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</a:t>
            </a: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生     子 赐  给  他 们，   </a:t>
            </a:r>
            <a:r>
              <a:rPr lang="zh-CN" altLang="en-US" sz="3600" b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叫 一切  信 他的，</a:t>
            </a:r>
            <a:endParaRPr lang="en-US" altLang="zh-CN" sz="36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bú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zhì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miè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wáng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făn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dé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yŏng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shēng</a:t>
            </a:r>
            <a:r>
              <a:rPr kumimoji="0" lang="en-US" altLang="zh-CN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altLang="zh-CN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不  至   灭    亡， 反   得   永     生。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4038600"/>
            <a:ext cx="8458200" cy="23622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3600" dirty="0" smtClean="0"/>
          </a:p>
          <a:p>
            <a:r>
              <a:rPr lang="zh-CN" altLang="en-US" sz="3600" dirty="0" smtClean="0">
                <a:solidFill>
                  <a:srgbClr val="FFFF00"/>
                </a:solidFill>
              </a:rPr>
              <a:t>神：       </a:t>
            </a:r>
            <a:r>
              <a:rPr lang="en-US" altLang="zh-CN" sz="2800" dirty="0" smtClean="0">
                <a:solidFill>
                  <a:srgbClr val="FFFF00"/>
                </a:solidFill>
              </a:rPr>
              <a:t>God	</a:t>
            </a:r>
            <a:r>
              <a:rPr lang="en-US" altLang="zh-CN" sz="3600" dirty="0" smtClean="0">
                <a:solidFill>
                  <a:srgbClr val="FFFF00"/>
                </a:solidFill>
              </a:rPr>
              <a:t>  	   </a:t>
            </a:r>
            <a:r>
              <a:rPr lang="zh-CN" altLang="en-US" sz="3600" dirty="0" smtClean="0">
                <a:solidFill>
                  <a:srgbClr val="FFFF00"/>
                </a:solidFill>
              </a:rPr>
              <a:t>甚至：</a:t>
            </a:r>
            <a:r>
              <a:rPr lang="en-US" altLang="zh-CN" sz="2800" dirty="0" smtClean="0">
                <a:solidFill>
                  <a:srgbClr val="FFFF00"/>
                </a:solidFill>
              </a:rPr>
              <a:t>even</a:t>
            </a:r>
          </a:p>
          <a:p>
            <a:r>
              <a:rPr lang="zh-CN" altLang="en-US" sz="3600" dirty="0" smtClean="0">
                <a:solidFill>
                  <a:srgbClr val="FFFF00"/>
                </a:solidFill>
              </a:rPr>
              <a:t>独生子：</a:t>
            </a:r>
            <a:r>
              <a:rPr lang="en-US" altLang="zh-CN" sz="2800" dirty="0" smtClean="0">
                <a:solidFill>
                  <a:srgbClr val="FFFF00"/>
                </a:solidFill>
              </a:rPr>
              <a:t>only  son</a:t>
            </a:r>
            <a:r>
              <a:rPr lang="en-US" altLang="zh-CN" sz="3600" dirty="0" smtClean="0">
                <a:solidFill>
                  <a:srgbClr val="FFFF00"/>
                </a:solidFill>
              </a:rPr>
              <a:t>	   </a:t>
            </a:r>
            <a:r>
              <a:rPr lang="zh-CN" altLang="en-US" sz="3600" dirty="0" smtClean="0">
                <a:solidFill>
                  <a:srgbClr val="FFFF00"/>
                </a:solidFill>
              </a:rPr>
              <a:t>赐给：</a:t>
            </a:r>
            <a:r>
              <a:rPr lang="en-US" altLang="zh-CN" sz="2800" dirty="0" smtClean="0">
                <a:solidFill>
                  <a:srgbClr val="FFFF00"/>
                </a:solidFill>
              </a:rPr>
              <a:t>give</a:t>
            </a:r>
          </a:p>
          <a:p>
            <a:r>
              <a:rPr lang="zh-CN" altLang="en-US" sz="3600" dirty="0" smtClean="0">
                <a:solidFill>
                  <a:srgbClr val="FFFF00"/>
                </a:solidFill>
              </a:rPr>
              <a:t>一切：    </a:t>
            </a:r>
            <a:r>
              <a:rPr lang="en-US" altLang="zh-CN" sz="2800" dirty="0" smtClean="0">
                <a:solidFill>
                  <a:srgbClr val="FFFF00"/>
                </a:solidFill>
              </a:rPr>
              <a:t>all</a:t>
            </a:r>
            <a:r>
              <a:rPr lang="en-US" altLang="zh-CN" sz="3600" dirty="0" smtClean="0">
                <a:solidFill>
                  <a:srgbClr val="FFFF00"/>
                </a:solidFill>
              </a:rPr>
              <a:t>		   </a:t>
            </a:r>
            <a:r>
              <a:rPr lang="zh-CN" altLang="en-US" sz="3600" dirty="0" smtClean="0">
                <a:solidFill>
                  <a:srgbClr val="FFFF00"/>
                </a:solidFill>
              </a:rPr>
              <a:t>信：    </a:t>
            </a:r>
            <a:r>
              <a:rPr lang="en-US" altLang="zh-CN" sz="2800" dirty="0" smtClean="0">
                <a:solidFill>
                  <a:srgbClr val="FFFF00"/>
                </a:solidFill>
              </a:rPr>
              <a:t>believe</a:t>
            </a:r>
          </a:p>
          <a:p>
            <a:r>
              <a:rPr lang="zh-CN" altLang="en-US" sz="3600" dirty="0" smtClean="0">
                <a:solidFill>
                  <a:srgbClr val="FFFF00"/>
                </a:solidFill>
              </a:rPr>
              <a:t>灭亡：  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perish	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zh-CN" altLang="en-US" sz="3600" dirty="0" smtClean="0">
                <a:solidFill>
                  <a:srgbClr val="FFFF00"/>
                </a:solidFill>
              </a:rPr>
              <a:t>永生：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everlasting life</a:t>
            </a:r>
            <a:endParaRPr lang="en-US" altLang="zh-CN" sz="2800" dirty="0" smtClean="0">
              <a:solidFill>
                <a:srgbClr val="FFFF00"/>
              </a:solidFill>
            </a:endParaRP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7962</TotalTime>
  <Words>106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宋体</vt:lpstr>
      <vt:lpstr>幼圆</vt:lpstr>
      <vt:lpstr>Arial</vt:lpstr>
      <vt:lpstr>Century Gothic</vt:lpstr>
      <vt:lpstr>Times New Roman</vt:lpstr>
      <vt:lpstr>Wingdings 3</vt:lpstr>
      <vt:lpstr>Wisp</vt:lpstr>
      <vt:lpstr>圣经 John 3:16 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alin</dc:creator>
  <cp:lastModifiedBy>Anita Lin</cp:lastModifiedBy>
  <cp:revision>7</cp:revision>
  <dcterms:created xsi:type="dcterms:W3CDTF">2011-03-30T03:47:06Z</dcterms:created>
  <dcterms:modified xsi:type="dcterms:W3CDTF">2019-01-18T08:49:54Z</dcterms:modified>
</cp:coreProperties>
</file>