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6E88305F-B4A4-44A0-B754-92C967865AC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28600"/>
            <a:ext cx="6781800" cy="2514600"/>
          </a:xfrm>
        </p:spPr>
        <p:txBody>
          <a:bodyPr>
            <a:normAutofit/>
          </a:bodyPr>
          <a:lstStyle/>
          <a:p>
            <a:r>
              <a:rPr lang="zh-CN" altLang="en-US" sz="6600" dirty="0" smtClean="0">
                <a:solidFill>
                  <a:srgbClr val="FFFF00"/>
                </a:solidFill>
              </a:rPr>
              <a:t>第三</a:t>
            </a:r>
            <a:r>
              <a:rPr lang="zh-CN" altLang="en-US" sz="6600" dirty="0" smtClean="0">
                <a:solidFill>
                  <a:srgbClr val="FFFF00"/>
                </a:solidFill>
              </a:rPr>
              <a:t>课： </a:t>
            </a:r>
            <a:r>
              <a:rPr lang="en-US" altLang="zh-CN" sz="6600" dirty="0" smtClean="0">
                <a:solidFill>
                  <a:srgbClr val="FFFF00"/>
                </a:solidFill>
              </a:rPr>
              <a:t/>
            </a:r>
            <a:br>
              <a:rPr lang="en-US" altLang="zh-CN" sz="6600" dirty="0" smtClean="0">
                <a:solidFill>
                  <a:srgbClr val="FFFF00"/>
                </a:solidFill>
              </a:rPr>
            </a:br>
            <a:r>
              <a:rPr lang="zh-CN" altLang="en-US" sz="6600" dirty="0">
                <a:solidFill>
                  <a:srgbClr val="FF6600"/>
                </a:solidFill>
              </a:rPr>
              <a:t>在饭馆</a:t>
            </a:r>
            <a:r>
              <a:rPr lang="zh-CN" altLang="en-US" sz="6600" dirty="0" smtClean="0">
                <a:solidFill>
                  <a:srgbClr val="FF6600"/>
                </a:solidFill>
              </a:rPr>
              <a:t>儿</a:t>
            </a:r>
            <a:r>
              <a:rPr lang="en-US" altLang="zh-CN" sz="6600" dirty="0" smtClean="0">
                <a:solidFill>
                  <a:srgbClr val="FF6600"/>
                </a:solidFill>
              </a:rPr>
              <a:t>--</a:t>
            </a:r>
            <a:r>
              <a:rPr lang="zh-CN" altLang="en-US" sz="6600" dirty="0" smtClean="0">
                <a:solidFill>
                  <a:srgbClr val="FFFF00"/>
                </a:solidFill>
              </a:rPr>
              <a:t>中</a:t>
            </a:r>
            <a:r>
              <a:rPr lang="zh-CN" altLang="en-US" sz="6600" dirty="0">
                <a:solidFill>
                  <a:srgbClr val="FFFF00"/>
                </a:solidFill>
              </a:rPr>
              <a:t>国菜</a:t>
            </a:r>
            <a:endParaRPr lang="en-US" sz="66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200" b="1" dirty="0" smtClean="0"/>
              <a:t>这（就）要看</a:t>
            </a:r>
            <a:r>
              <a:rPr lang="en-US" altLang="zh-CN" sz="3200" b="1" dirty="0" smtClean="0"/>
              <a:t>…</a:t>
            </a:r>
            <a:r>
              <a:rPr lang="zh-CN" altLang="en-US" sz="3200" b="1" dirty="0" smtClean="0"/>
              <a:t>了</a:t>
            </a:r>
            <a:r>
              <a:rPr lang="zh-CN" altLang="en-US" dirty="0" smtClean="0"/>
              <a:t>：</a:t>
            </a:r>
            <a:r>
              <a:rPr lang="en-US" altLang="zh-CN" dirty="0" smtClean="0"/>
              <a:t>it depends on…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altLang="zh-CN" dirty="0" smtClean="0"/>
              <a:t>Q: </a:t>
            </a:r>
            <a:r>
              <a:rPr lang="zh-CN" altLang="en-US" dirty="0" smtClean="0"/>
              <a:t>你</a:t>
            </a:r>
            <a:r>
              <a:rPr lang="zh-CN" altLang="en-US" dirty="0"/>
              <a:t>打</a:t>
            </a:r>
            <a:r>
              <a:rPr lang="zh-CN" altLang="en-US" dirty="0" smtClean="0"/>
              <a:t>算去旅行吗？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A: </a:t>
            </a:r>
            <a:r>
              <a:rPr lang="zh-CN" altLang="en-US" dirty="0" smtClean="0"/>
              <a:t>这就要看我有没有时间。</a:t>
            </a:r>
            <a:endParaRPr lang="en-US" altLang="zh-CN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altLang="zh-CN" dirty="0" smtClean="0"/>
              <a:t>Q</a:t>
            </a:r>
            <a:r>
              <a:rPr lang="zh-CN" altLang="en-US" dirty="0" smtClean="0"/>
              <a:t>：</a:t>
            </a:r>
            <a:r>
              <a:rPr lang="zh-CN" altLang="en-US" dirty="0"/>
              <a:t>你</a:t>
            </a:r>
            <a:r>
              <a:rPr lang="zh-CN" altLang="en-US" dirty="0" smtClean="0"/>
              <a:t>们这儿什么菜好吃？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A</a:t>
            </a:r>
            <a:r>
              <a:rPr lang="en-US" altLang="zh-CN" dirty="0" smtClean="0"/>
              <a:t>:  </a:t>
            </a:r>
            <a:r>
              <a:rPr lang="zh-CN" altLang="en-US" dirty="0" smtClean="0"/>
              <a:t>这就要看你的口味了。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746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8001000" cy="38862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b="1" dirty="0" smtClean="0"/>
              <a:t>比如（说）</a:t>
            </a:r>
            <a:r>
              <a:rPr lang="zh-CN" altLang="en-US" dirty="0" smtClean="0"/>
              <a:t>：</a:t>
            </a:r>
            <a:r>
              <a:rPr lang="en-US" altLang="zh-CN" dirty="0" smtClean="0"/>
              <a:t>for example</a:t>
            </a:r>
          </a:p>
          <a:p>
            <a:pPr marL="0" indent="0">
              <a:buNone/>
            </a:pPr>
            <a:endParaRPr lang="en-US" dirty="0"/>
          </a:p>
          <a:p>
            <a:r>
              <a:rPr lang="zh-CN" altLang="en-US" sz="3200" dirty="0"/>
              <a:t>我喜欢</a:t>
            </a:r>
            <a:r>
              <a:rPr lang="zh-CN" altLang="en-US" sz="3200" dirty="0" smtClean="0"/>
              <a:t>喝冰的饮料，比如说冰茶、冰咖啡</a:t>
            </a:r>
            <a:r>
              <a:rPr lang="en-US" altLang="zh-CN" sz="3200" dirty="0" smtClean="0"/>
              <a:t>…</a:t>
            </a:r>
          </a:p>
          <a:p>
            <a:r>
              <a:rPr lang="zh-CN" altLang="en-US" sz="3200" dirty="0"/>
              <a:t>书包</a:t>
            </a:r>
            <a:r>
              <a:rPr lang="zh-CN" altLang="en-US" sz="3200" dirty="0" smtClean="0"/>
              <a:t>里有很多学习用品，比如铅笔、圆珠笔、橡皮</a:t>
            </a:r>
            <a:r>
              <a:rPr lang="en-US" altLang="zh-CN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1945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183880" cy="1524000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生词和词组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en-US" dirty="0" smtClean="0"/>
              <a:t>Word </a:t>
            </a:r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7772400" cy="3886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sz="40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sz="40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CN" sz="40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sz="40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5720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altLang="zh-CN" sz="4000" b="1" dirty="0" smtClean="0"/>
          </a:p>
          <a:p>
            <a:pPr>
              <a:buNone/>
            </a:pPr>
            <a:r>
              <a:rPr lang="zh-CN" altLang="en-US" sz="4000" b="1" dirty="0" smtClean="0"/>
              <a:t>一 </a:t>
            </a:r>
            <a:r>
              <a:rPr lang="en-US" altLang="zh-CN" sz="4000" b="1" dirty="0" smtClean="0"/>
              <a:t>+ Verb/verb phrase </a:t>
            </a:r>
            <a:r>
              <a:rPr lang="en-US" altLang="zh-CN" sz="4000" b="1" dirty="0" smtClean="0"/>
              <a:t>:</a:t>
            </a:r>
          </a:p>
          <a:p>
            <a:pPr marL="0" indent="0">
              <a:buNone/>
            </a:pPr>
            <a:r>
              <a:rPr lang="en-US" altLang="zh-CN" sz="4000" b="1" dirty="0" smtClean="0">
                <a:solidFill>
                  <a:srgbClr val="002060"/>
                </a:solidFill>
              </a:rPr>
              <a:t>---</a:t>
            </a:r>
            <a:r>
              <a:rPr lang="en-US" altLang="zh-CN" sz="2600" b="1" dirty="0" smtClean="0">
                <a:solidFill>
                  <a:srgbClr val="002060"/>
                </a:solidFill>
              </a:rPr>
              <a:t>express the completion of a brief action</a:t>
            </a:r>
            <a:endParaRPr lang="en-US" altLang="zh-CN" sz="26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02060"/>
                </a:solidFill>
              </a:rPr>
              <a:t>我一回家就做功课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。</a:t>
            </a:r>
            <a:endParaRPr lang="en-US" altLang="zh-CN" sz="40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02060"/>
                </a:solidFill>
              </a:rPr>
              <a:t>我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的</a:t>
            </a:r>
            <a:r>
              <a:rPr lang="zh-CN" altLang="en-US" sz="4000" b="1" dirty="0">
                <a:solidFill>
                  <a:srgbClr val="002060"/>
                </a:solidFill>
              </a:rPr>
              <a:t>同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屋一学电脑就会。</a:t>
            </a:r>
            <a:endParaRPr lang="en-US" altLang="zh-CN" sz="40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02060"/>
                </a:solidFill>
              </a:rPr>
              <a:t>姐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姐很瘦小，一吃东西就饱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，</a:t>
            </a:r>
            <a:endParaRPr lang="en-US" altLang="zh-CN" sz="4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zh-CN" sz="4000" b="1" dirty="0" smtClean="0"/>
          </a:p>
          <a:p>
            <a:pPr>
              <a:buNone/>
            </a:pPr>
            <a:r>
              <a:rPr lang="zh-CN" altLang="en-US" sz="2600" b="1" dirty="0" smtClean="0"/>
              <a:t>又 </a:t>
            </a:r>
            <a:r>
              <a:rPr lang="en-US" altLang="zh-CN" sz="2600" b="1" dirty="0" err="1" smtClean="0"/>
              <a:t>adj</a:t>
            </a:r>
            <a:r>
              <a:rPr lang="en-US" altLang="zh-CN" sz="2600" b="1" dirty="0" smtClean="0"/>
              <a:t>/verb</a:t>
            </a:r>
            <a:r>
              <a:rPr lang="zh-CN" altLang="en-US" sz="2600" b="1" dirty="0" smtClean="0"/>
              <a:t>， 又 </a:t>
            </a:r>
            <a:r>
              <a:rPr lang="en-US" altLang="zh-CN" sz="2600" b="1" dirty="0" err="1" smtClean="0"/>
              <a:t>adj</a:t>
            </a:r>
            <a:r>
              <a:rPr lang="en-US" altLang="zh-CN" sz="2600" b="1" dirty="0" smtClean="0"/>
              <a:t>/verb</a:t>
            </a:r>
            <a:r>
              <a:rPr lang="zh-CN" altLang="en-US" sz="2600" b="1" dirty="0" smtClean="0"/>
              <a:t>：</a:t>
            </a:r>
            <a:r>
              <a:rPr lang="en-US" altLang="zh-CN" sz="2600" b="1" dirty="0" smtClean="0"/>
              <a:t>used to indicate two simultaneous qualities or two concurrent actions</a:t>
            </a:r>
            <a:endParaRPr lang="en-US" altLang="zh-CN" sz="4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CN" sz="4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这个从中国来的学生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，</a:t>
            </a:r>
            <a:r>
              <a:rPr lang="zh-CN" altLang="en-US" sz="4000" b="1" dirty="0">
                <a:solidFill>
                  <a:schemeClr val="accent4">
                    <a:lumMod val="75000"/>
                  </a:schemeClr>
                </a:solidFill>
              </a:rPr>
              <a:t>又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会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说中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文，又会说韩文。</a:t>
            </a:r>
            <a:endParaRPr lang="en-US" altLang="zh-CN" sz="4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妈妈做的菜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，</a:t>
            </a:r>
            <a:r>
              <a:rPr lang="zh-CN" altLang="en-US" sz="4000" b="1" dirty="0">
                <a:solidFill>
                  <a:schemeClr val="accent4">
                    <a:lumMod val="75000"/>
                  </a:schemeClr>
                </a:solidFill>
              </a:rPr>
              <a:t>又香又好看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。</a:t>
            </a:r>
            <a:endParaRPr lang="en-US" altLang="zh-CN" sz="4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我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的狗</a:t>
            </a:r>
            <a:r>
              <a:rPr lang="zh-CN" altLang="en-US" sz="4000" b="1" dirty="0">
                <a:solidFill>
                  <a:schemeClr val="accent4">
                    <a:lumMod val="75000"/>
                  </a:schemeClr>
                </a:solidFill>
              </a:rPr>
              <a:t>又可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爱又漂亮。</a:t>
            </a:r>
            <a:endParaRPr lang="en-US" altLang="zh-CN" sz="4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CN" sz="40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7630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4000" b="1" dirty="0" smtClean="0">
                <a:solidFill>
                  <a:srgbClr val="00B050"/>
                </a:solidFill>
              </a:rPr>
              <a:t>The emphatic </a:t>
            </a:r>
            <a:r>
              <a:rPr lang="zh-CN" altLang="en-US" sz="4000" b="1" dirty="0" smtClean="0">
                <a:solidFill>
                  <a:srgbClr val="00B050"/>
                </a:solidFill>
              </a:rPr>
              <a:t>是</a:t>
            </a:r>
            <a:r>
              <a:rPr lang="zh-CN" altLang="en-US" sz="4000" b="1" dirty="0" smtClean="0"/>
              <a:t>：</a:t>
            </a:r>
            <a:r>
              <a:rPr lang="en-US" altLang="zh-CN" sz="3200" b="1" dirty="0" smtClean="0"/>
              <a:t>it reaffirms the validity of a prior statement </a:t>
            </a:r>
          </a:p>
          <a:p>
            <a:pPr>
              <a:buNone/>
            </a:pPr>
            <a:endParaRPr lang="en-US" altLang="zh-CN" sz="3200" b="1" dirty="0" smtClean="0"/>
          </a:p>
          <a:p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他每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天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都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是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高兴地去上学。</a:t>
            </a:r>
            <a:endParaRPr lang="en-US" altLang="zh-CN" sz="4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妈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妈</a:t>
            </a:r>
            <a:r>
              <a:rPr lang="zh-CN" altLang="en-US" sz="4000" b="1" dirty="0">
                <a:solidFill>
                  <a:srgbClr val="FF0000"/>
                </a:solidFill>
              </a:rPr>
              <a:t>是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在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银行工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作的</a:t>
            </a:r>
            <a:endParaRPr lang="en-US" altLang="zh-CN" sz="4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CN" altLang="en-US" sz="4000" b="1" dirty="0">
                <a:solidFill>
                  <a:schemeClr val="accent4">
                    <a:lumMod val="75000"/>
                  </a:schemeClr>
                </a:solidFill>
              </a:rPr>
              <a:t>这个餐馆的</a:t>
            </a:r>
            <a:r>
              <a:rPr lang="zh-CN" altLang="en-US" sz="4000" b="1" dirty="0" smtClean="0">
                <a:solidFill>
                  <a:schemeClr val="accent4">
                    <a:lumMod val="75000"/>
                  </a:schemeClr>
                </a:solidFill>
              </a:rPr>
              <a:t>菜是很地道，可是太贵了。</a:t>
            </a:r>
            <a:endParaRPr lang="en-US" altLang="zh-CN" sz="4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8486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>
                <a:solidFill>
                  <a:srgbClr val="0070C0"/>
                </a:solidFill>
              </a:rPr>
              <a:t>不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如：</a:t>
            </a:r>
            <a:r>
              <a:rPr lang="zh-CN" altLang="en-US" sz="4000" b="1" dirty="0" smtClean="0"/>
              <a:t> </a:t>
            </a:r>
            <a:r>
              <a:rPr lang="en-US" altLang="zh-CN" sz="3200" b="1" dirty="0" smtClean="0"/>
              <a:t>not </a:t>
            </a:r>
            <a:r>
              <a:rPr lang="en-US" altLang="zh-CN" sz="3200" b="1" dirty="0" smtClean="0"/>
              <a:t>good/bad as …</a:t>
            </a:r>
          </a:p>
          <a:p>
            <a:pPr>
              <a:buNone/>
            </a:pP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这个图书馆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不如</a:t>
            </a:r>
            <a:r>
              <a:rPr lang="zh-CN" altLang="en-US" sz="4000" b="1" dirty="0" smtClean="0">
                <a:solidFill>
                  <a:schemeClr val="tx1"/>
                </a:solidFill>
              </a:rPr>
              <a:t>那个图书馆书多。</a:t>
            </a:r>
            <a:endParaRPr lang="en-US" altLang="zh-CN" sz="4000" b="1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我</a:t>
            </a:r>
            <a:r>
              <a:rPr lang="zh-CN" altLang="en-US" sz="4000" b="1" dirty="0" smtClean="0"/>
              <a:t>觉得这栋宿舍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不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如我的宿舍大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81534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>
                <a:solidFill>
                  <a:srgbClr val="0070C0"/>
                </a:solidFill>
              </a:rPr>
              <a:t>正好</a:t>
            </a:r>
            <a:r>
              <a:rPr lang="zh-CN" altLang="en-US" sz="4000" b="1" dirty="0" smtClean="0"/>
              <a:t>：</a:t>
            </a:r>
            <a:r>
              <a:rPr lang="en-US" altLang="zh-CN" sz="4000" b="1" dirty="0" smtClean="0"/>
              <a:t>coincidentally</a:t>
            </a:r>
          </a:p>
          <a:p>
            <a:pPr>
              <a:buNone/>
            </a:pPr>
            <a:endParaRPr lang="en-US" altLang="zh-CN" sz="4000" b="1" dirty="0"/>
          </a:p>
          <a:p>
            <a:r>
              <a:rPr lang="zh-CN" altLang="en-US" sz="4000" b="1" dirty="0" smtClean="0"/>
              <a:t>我</a:t>
            </a:r>
            <a:r>
              <a:rPr lang="zh-CN" altLang="en-US" sz="4000" b="1" dirty="0">
                <a:solidFill>
                  <a:srgbClr val="0070C0"/>
                </a:solidFill>
              </a:rPr>
              <a:t>正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好</a:t>
            </a:r>
            <a:r>
              <a:rPr lang="zh-CN" altLang="en-US" sz="4000" b="1" dirty="0"/>
              <a:t>也要</a:t>
            </a:r>
            <a:r>
              <a:rPr lang="zh-CN" altLang="en-US" sz="4000" b="1" dirty="0" smtClean="0"/>
              <a:t>去学校，和你一起去吧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她</a:t>
            </a:r>
            <a:r>
              <a:rPr lang="zh-CN" altLang="en-US" sz="4000" b="1" dirty="0" smtClean="0"/>
              <a:t>来得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正好</a:t>
            </a:r>
            <a:r>
              <a:rPr lang="zh-CN" altLang="en-US" sz="4000" b="1" dirty="0" smtClean="0"/>
              <a:t>，我们正好要去找你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305800" cy="3886200"/>
          </a:xfrm>
        </p:spPr>
        <p:txBody>
          <a:bodyPr/>
          <a:lstStyle/>
          <a:p>
            <a:pPr>
              <a:buNone/>
            </a:pPr>
            <a:r>
              <a:rPr lang="zh-CN" altLang="en-US" sz="4000" b="1" dirty="0">
                <a:solidFill>
                  <a:srgbClr val="FF0000"/>
                </a:solidFill>
              </a:rPr>
              <a:t>特别是</a:t>
            </a:r>
            <a:r>
              <a:rPr lang="zh-CN" altLang="en-US" sz="4000" b="1" dirty="0" smtClean="0"/>
              <a:t>：</a:t>
            </a:r>
            <a:r>
              <a:rPr lang="en-US" altLang="zh-CN" sz="4000" b="1" dirty="0"/>
              <a:t>especially</a:t>
            </a:r>
            <a:endParaRPr lang="en-US" altLang="zh-CN" sz="4000" b="1" dirty="0" smtClean="0"/>
          </a:p>
          <a:p>
            <a:r>
              <a:rPr lang="zh-CN" altLang="en-US" sz="4000" b="1" dirty="0"/>
              <a:t>这家</a:t>
            </a:r>
            <a:r>
              <a:rPr lang="zh-CN" altLang="en-US" sz="4000" b="1" dirty="0" smtClean="0"/>
              <a:t>餐馆的菜很好吃，特</a:t>
            </a:r>
            <a:r>
              <a:rPr lang="zh-CN" altLang="en-US" sz="4000" b="1" dirty="0"/>
              <a:t>别是清蒸鱼。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chemeClr val="tx1"/>
                </a:solidFill>
              </a:rPr>
              <a:t>妈妈喜欢买东西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，特别是</a:t>
            </a:r>
            <a:r>
              <a:rPr lang="zh-CN" altLang="en-US" sz="4000" b="1" dirty="0" smtClean="0">
                <a:solidFill>
                  <a:schemeClr val="tx1"/>
                </a:solidFill>
              </a:rPr>
              <a:t>衣服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。</a:t>
            </a:r>
            <a:endParaRPr lang="en-US" altLang="zh-CN" sz="40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sz="4000" b="1" dirty="0"/>
              <a:t>我喜</a:t>
            </a:r>
            <a:r>
              <a:rPr lang="zh-CN" altLang="en-US" sz="4000" b="1" dirty="0" smtClean="0"/>
              <a:t>欢运动，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特别是</a:t>
            </a:r>
            <a:r>
              <a:rPr lang="zh-CN" altLang="en-US" sz="4000" b="1" dirty="0" smtClean="0"/>
              <a:t>游泳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。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>
                <a:solidFill>
                  <a:srgbClr val="FF0000"/>
                </a:solidFill>
              </a:rPr>
              <a:t>麻烦</a:t>
            </a:r>
            <a:r>
              <a:rPr lang="zh-CN" altLang="en-US" sz="4000" dirty="0" smtClean="0"/>
              <a:t>：</a:t>
            </a:r>
            <a:r>
              <a:rPr lang="en-US" altLang="zh-CN" sz="4000" dirty="0" smtClean="0"/>
              <a:t>troublesome</a:t>
            </a:r>
          </a:p>
          <a:p>
            <a:pPr>
              <a:buNone/>
            </a:pPr>
            <a:endParaRPr lang="en-US" altLang="zh-CN" sz="4000" dirty="0"/>
          </a:p>
          <a:p>
            <a:r>
              <a:rPr lang="zh-CN" altLang="en-US" sz="4000" dirty="0" smtClean="0"/>
              <a:t>服务员，</a:t>
            </a:r>
            <a:r>
              <a:rPr lang="zh-CN" altLang="en-US" sz="4000" dirty="0" smtClean="0">
                <a:solidFill>
                  <a:srgbClr val="FF0000"/>
                </a:solidFill>
              </a:rPr>
              <a:t>麻烦</a:t>
            </a:r>
            <a:r>
              <a:rPr lang="zh-CN" altLang="en-US" sz="4000" dirty="0" smtClean="0"/>
              <a:t>你给我一杯水。</a:t>
            </a:r>
            <a:endParaRPr lang="en-US" altLang="zh-CN" sz="4000" dirty="0" smtClean="0"/>
          </a:p>
          <a:p>
            <a:r>
              <a:rPr lang="zh-CN" altLang="en-US" sz="4000" dirty="0"/>
              <a:t>这个</a:t>
            </a:r>
            <a:r>
              <a:rPr lang="zh-CN" altLang="en-US" sz="4000" dirty="0" smtClean="0"/>
              <a:t>人很</a:t>
            </a:r>
            <a:r>
              <a:rPr lang="zh-CN" altLang="en-US" sz="4000" dirty="0" smtClean="0">
                <a:solidFill>
                  <a:srgbClr val="FF0000"/>
                </a:solidFill>
              </a:rPr>
              <a:t>麻烦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endParaRPr lang="en-US" altLang="zh-C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3986</TotalTime>
  <Words>418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NewsPrint</vt:lpstr>
      <vt:lpstr>第三课：  在饭馆儿--中国菜</vt:lpstr>
      <vt:lpstr>生词和词组 Word and phrases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第一课  开学</dc:title>
  <dc:creator>alin</dc:creator>
  <cp:lastModifiedBy>Anita Lin</cp:lastModifiedBy>
  <cp:revision>19</cp:revision>
  <dcterms:created xsi:type="dcterms:W3CDTF">2011-09-07T21:36:45Z</dcterms:created>
  <dcterms:modified xsi:type="dcterms:W3CDTF">2016-10-04T21:51:29Z</dcterms:modified>
</cp:coreProperties>
</file>